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u="none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/>
              <a:t>PRACTICE ESSAY PROMPT</a:t>
            </a:r>
            <a:endParaRPr lang="en-US" sz="6000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dirty="0" smtClean="0"/>
              <a:t>In “First Death in Nova Scotia,” Elizabeth Bishop explores a child’s view of death.  In a well-written essay, examine the poetic devices she utilizes to convey her overall meaning.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77199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125&quot;&gt;&lt;/object&gt;&lt;object type=&quot;2&quot; unique_id=&quot;10126&quot;&gt;&lt;object type=&quot;3&quot; unique_id=&quot;10127&quot;&gt;&lt;property id=&quot;20148&quot; value=&quot;5&quot;/&gt;&lt;property id=&quot;20300&quot; value=&quot;Slide 1 - &amp;quot;PRACTICE ESSAY PROMPT&amp;quot;&quot;/&gt;&lt;property id=&quot;20307&quot; value=&quot;25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</TotalTime>
  <Words>37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Circuit</vt:lpstr>
      <vt:lpstr>PRACTICE ESSAY PROMPT</vt:lpstr>
    </vt:vector>
  </TitlesOfParts>
  <Company>Indian Prairie School District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ESSAY PROMPT</dc:title>
  <dc:creator>Janota, James</dc:creator>
  <cp:lastModifiedBy>Janota, James</cp:lastModifiedBy>
  <cp:revision>2</cp:revision>
  <dcterms:created xsi:type="dcterms:W3CDTF">2017-09-28T12:11:49Z</dcterms:created>
  <dcterms:modified xsi:type="dcterms:W3CDTF">2017-09-28T12:23:54Z</dcterms:modified>
</cp:coreProperties>
</file>