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5" r:id="rId8"/>
    <p:sldId id="267" r:id="rId9"/>
    <p:sldId id="268" r:id="rId10"/>
    <p:sldId id="269" r:id="rId11"/>
    <p:sldId id="261" r:id="rId12"/>
    <p:sldId id="263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3E71-74C5-412D-8185-BA8A6E303B8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FAF0-D2FD-4CFB-BE7D-3B5F0277E0E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3E71-74C5-412D-8185-BA8A6E303B8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FAF0-D2FD-4CFB-BE7D-3B5F0277E0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3E71-74C5-412D-8185-BA8A6E303B8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FAF0-D2FD-4CFB-BE7D-3B5F0277E0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3E71-74C5-412D-8185-BA8A6E303B8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FAF0-D2FD-4CFB-BE7D-3B5F0277E0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3E71-74C5-412D-8185-BA8A6E303B8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FAF0-D2FD-4CFB-BE7D-3B5F0277E0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3E71-74C5-412D-8185-BA8A6E303B8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FAF0-D2FD-4CFB-BE7D-3B5F0277E0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3E71-74C5-412D-8185-BA8A6E303B8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FAF0-D2FD-4CFB-BE7D-3B5F0277E0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3E71-74C5-412D-8185-BA8A6E303B8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FAF0-D2FD-4CFB-BE7D-3B5F0277E0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3E71-74C5-412D-8185-BA8A6E303B8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FAF0-D2FD-4CFB-BE7D-3B5F0277E0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3E71-74C5-412D-8185-BA8A6E303B8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FAF0-D2FD-4CFB-BE7D-3B5F0277E0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3E71-74C5-412D-8185-BA8A6E303B8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FAF0-D2FD-4CFB-BE7D-3B5F0277E0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03403E71-74C5-412D-8185-BA8A6E303B8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65AAFAF0-D2FD-4CFB-BE7D-3B5F0277E0E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frm=1&amp;source=images&amp;cd=&amp;cad=rja&amp;docid=vVhGHWBEmRIDEM&amp;tbnid=5s2SdUU0IFYQ2M:&amp;ved=0CAUQjRw&amp;url=http://draxen.deviantart.com/art/White-Blindness-108107149&amp;ei=3-s5Ue6kL6Xu2QWm7YCIBQ&amp;bvm=bv.43287494,d.b2I&amp;psig=AFQjCNGWR8-S-RBwmcCWgtbICx9sJR8_fA&amp;ust=1362836815906411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953000"/>
            <a:ext cx="6400800" cy="68580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Jose </a:t>
            </a:r>
            <a:r>
              <a:rPr lang="en-US" sz="4000" dirty="0" err="1" smtClean="0"/>
              <a:t>Saramago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sz="7500" b="1" i="1" dirty="0" smtClean="0">
                <a:latin typeface="Engravers MT" pitchFamily="18" charset="0"/>
              </a:rPr>
              <a:t>Blindness</a:t>
            </a:r>
            <a:endParaRPr lang="en-US" sz="7500" b="1" i="1" dirty="0">
              <a:latin typeface="Engravers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49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Batang" pitchFamily="18" charset="-127"/>
                <a:ea typeface="Batang" pitchFamily="18" charset="-127"/>
              </a:rPr>
              <a:t>Carry out the order for execution?</a:t>
            </a:r>
            <a:endParaRPr lang="en-US" sz="30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Batang" pitchFamily="18" charset="-127"/>
                <a:ea typeface="Batang" pitchFamily="18" charset="-127"/>
              </a:rPr>
              <a:t>Make the decision for people to be executed?</a:t>
            </a:r>
            <a:endParaRPr lang="en-US" sz="30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1" dirty="0">
                <a:solidFill>
                  <a:srgbClr val="FFFFFF"/>
                </a:solidFill>
                <a:latin typeface="Engravers MT" pitchFamily="18" charset="0"/>
              </a:rPr>
              <a:t>Would you rather?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9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Batang" pitchFamily="18" charset="-127"/>
                <a:ea typeface="Batang" pitchFamily="18" charset="-127"/>
              </a:rPr>
              <a:t>Live with the illness and </a:t>
            </a:r>
            <a:r>
              <a:rPr lang="en-US" sz="3000" i="1" dirty="0" smtClean="0">
                <a:latin typeface="Batang" pitchFamily="18" charset="-127"/>
                <a:ea typeface="Batang" pitchFamily="18" charset="-127"/>
              </a:rPr>
              <a:t>hope </a:t>
            </a:r>
            <a:r>
              <a:rPr lang="en-US" sz="3000" dirty="0" smtClean="0">
                <a:latin typeface="Batang" pitchFamily="18" charset="-127"/>
                <a:ea typeface="Batang" pitchFamily="18" charset="-127"/>
              </a:rPr>
              <a:t>for a cure?</a:t>
            </a:r>
            <a:endParaRPr lang="en-US" sz="30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Batang" pitchFamily="18" charset="-127"/>
                <a:ea typeface="Batang" pitchFamily="18" charset="-127"/>
              </a:rPr>
              <a:t>Be exposed to an illness and live with the fear of </a:t>
            </a:r>
            <a:r>
              <a:rPr lang="en-US" sz="3000" i="1" dirty="0" smtClean="0">
                <a:latin typeface="Batang" pitchFamily="18" charset="-127"/>
                <a:ea typeface="Batang" pitchFamily="18" charset="-127"/>
              </a:rPr>
              <a:t>possibly </a:t>
            </a:r>
            <a:r>
              <a:rPr lang="en-US" sz="3000" dirty="0" smtClean="0">
                <a:latin typeface="Batang" pitchFamily="18" charset="-127"/>
                <a:ea typeface="Batang" pitchFamily="18" charset="-127"/>
              </a:rPr>
              <a:t>becoming infected?</a:t>
            </a:r>
            <a:endParaRPr lang="en-US" sz="30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1" dirty="0">
                <a:latin typeface="Engravers MT" pitchFamily="18" charset="0"/>
              </a:rPr>
              <a:t>Would you rather?</a:t>
            </a:r>
            <a:endParaRPr lang="en-US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4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Batang" pitchFamily="18" charset="-127"/>
                <a:ea typeface="Batang" pitchFamily="18" charset="-127"/>
              </a:rPr>
              <a:t>Have a great power which you cannot share with anyone?</a:t>
            </a:r>
            <a:endParaRPr lang="en-US" sz="30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Batang" pitchFamily="18" charset="-127"/>
                <a:ea typeface="Batang" pitchFamily="18" charset="-127"/>
              </a:rPr>
              <a:t>Hold power over people due to fear, intimidation, and weaponry?</a:t>
            </a:r>
            <a:endParaRPr lang="en-US" sz="30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1" dirty="0">
                <a:latin typeface="Engravers MT" pitchFamily="18" charset="0"/>
              </a:rPr>
              <a:t>Would you rather?</a:t>
            </a:r>
            <a:endParaRPr lang="en-US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1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Batang" pitchFamily="18" charset="-127"/>
                <a:ea typeface="Batang" pitchFamily="18" charset="-127"/>
              </a:rPr>
              <a:t>Constantly see / smell a body rot while you eat or sit nearby?</a:t>
            </a:r>
            <a:endParaRPr lang="en-US" sz="30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Batang" pitchFamily="18" charset="-127"/>
                <a:ea typeface="Batang" pitchFamily="18" charset="-127"/>
              </a:rPr>
              <a:t>Bury a rotting corpse with your bare hands, without the aid of a shovel or spade?</a:t>
            </a:r>
            <a:endParaRPr lang="en-US" sz="30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1" dirty="0" smtClean="0">
                <a:latin typeface="Engravers MT" pitchFamily="18" charset="0"/>
              </a:rPr>
              <a:t>Would you rather?</a:t>
            </a:r>
            <a:endParaRPr lang="en-US" sz="4000" b="1" i="1" dirty="0">
              <a:latin typeface="Engravers MT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8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static.com/images?q=tbn:ANd9GcTgXl4mVZQYGak2t0BXMI_AwyFjVKTZb6m43MRoIOV60hc7dAIFfQ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838200"/>
            <a:ext cx="5715000" cy="428625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274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1" i="1" dirty="0">
                <a:latin typeface="Engravers MT" pitchFamily="18" charset="0"/>
              </a:rPr>
              <a:t>Blindness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Batang" pitchFamily="18" charset="-127"/>
                <a:ea typeface="Batang" pitchFamily="18" charset="-127"/>
                <a:cs typeface="Aharoni" pitchFamily="2" charset="-79"/>
              </a:rPr>
              <a:t>In this </a:t>
            </a:r>
            <a:r>
              <a:rPr lang="en-US" sz="3000" dirty="0" err="1" smtClean="0">
                <a:latin typeface="Batang" pitchFamily="18" charset="-127"/>
                <a:ea typeface="Batang" pitchFamily="18" charset="-127"/>
                <a:cs typeface="Aharoni" pitchFamily="2" charset="-79"/>
              </a:rPr>
              <a:t>dystopic</a:t>
            </a:r>
            <a:r>
              <a:rPr lang="en-US" sz="3000" dirty="0" smtClean="0">
                <a:latin typeface="Batang" pitchFamily="18" charset="-127"/>
                <a:ea typeface="Batang" pitchFamily="18" charset="-127"/>
                <a:cs typeface="Aharoni" pitchFamily="2" charset="-79"/>
              </a:rPr>
              <a:t> tale of white blindness afflicting anyone and everyone, Jose </a:t>
            </a:r>
            <a:r>
              <a:rPr lang="en-US" sz="3000" dirty="0" err="1" smtClean="0">
                <a:latin typeface="Batang" pitchFamily="18" charset="-127"/>
                <a:ea typeface="Batang" pitchFamily="18" charset="-127"/>
                <a:cs typeface="Aharoni" pitchFamily="2" charset="-79"/>
              </a:rPr>
              <a:t>Saramago</a:t>
            </a:r>
            <a:r>
              <a:rPr lang="en-US" sz="3000" dirty="0" smtClean="0">
                <a:latin typeface="Batang" pitchFamily="18" charset="-127"/>
                <a:ea typeface="Batang" pitchFamily="18" charset="-127"/>
                <a:cs typeface="Aharoni" pitchFamily="2" charset="-79"/>
              </a:rPr>
              <a:t> essentially presents the worst of all “damned if you do / damned if you don’t” situations – the lesser of two evils, if you will.</a:t>
            </a:r>
            <a:endParaRPr lang="en-US" sz="3000" dirty="0">
              <a:latin typeface="Batang" pitchFamily="18" charset="-127"/>
              <a:ea typeface="Batang" pitchFamily="18" charset="-127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5202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1" i="1" dirty="0">
                <a:latin typeface="Engravers MT" pitchFamily="18" charset="0"/>
              </a:rPr>
              <a:t>Blindness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Batang" pitchFamily="18" charset="-127"/>
                <a:ea typeface="Batang" pitchFamily="18" charset="-127"/>
              </a:rPr>
              <a:t>Assuming what the girl with dark glasses states is true – that everyone within the context of this seedy landscape is simultaneously guilty and innocent – the question becomes, in which existence </a:t>
            </a:r>
            <a:r>
              <a:rPr lang="en-US" sz="3000" dirty="0" smtClean="0">
                <a:latin typeface="Batang" pitchFamily="18" charset="-127"/>
                <a:ea typeface="Batang" pitchFamily="18" charset="-127"/>
              </a:rPr>
              <a:t>would </a:t>
            </a:r>
            <a:r>
              <a:rPr lang="en-US" sz="3000" dirty="0" smtClean="0">
                <a:latin typeface="Batang" pitchFamily="18" charset="-127"/>
                <a:ea typeface="Batang" pitchFamily="18" charset="-127"/>
              </a:rPr>
              <a:t>you rather wallow?</a:t>
            </a:r>
            <a:endParaRPr lang="en-US" sz="3000" dirty="0"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0953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Batang" pitchFamily="18" charset="-127"/>
                <a:ea typeface="Batang" pitchFamily="18" charset="-127"/>
              </a:rPr>
              <a:t>Be free and completely alone?</a:t>
            </a:r>
            <a:endParaRPr lang="en-US" sz="30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Batang" pitchFamily="18" charset="-127"/>
                <a:ea typeface="Batang" pitchFamily="18" charset="-127"/>
              </a:rPr>
              <a:t>Be imprisoned with other people?</a:t>
            </a:r>
            <a:endParaRPr lang="en-US" sz="30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1" dirty="0">
                <a:latin typeface="Engravers MT" pitchFamily="18" charset="0"/>
              </a:rPr>
              <a:t>Would you rather?</a:t>
            </a:r>
            <a:endParaRPr lang="en-US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16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Batang" pitchFamily="18" charset="-127"/>
                <a:ea typeface="Batang" pitchFamily="18" charset="-127"/>
              </a:rPr>
              <a:t>Be completely beholden to others for all basic needs?</a:t>
            </a:r>
            <a:endParaRPr lang="en-US" sz="30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Batang" pitchFamily="18" charset="-127"/>
                <a:ea typeface="Batang" pitchFamily="18" charset="-127"/>
              </a:rPr>
              <a:t>Struggle arduously for all basic needs and be independent?</a:t>
            </a:r>
            <a:endParaRPr lang="en-US" sz="30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1" dirty="0">
                <a:latin typeface="Engravers MT" pitchFamily="18" charset="0"/>
              </a:rPr>
              <a:t>Would you rather?</a:t>
            </a:r>
            <a:endParaRPr lang="en-US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9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Batang" pitchFamily="18" charset="-127"/>
                <a:ea typeface="Batang" pitchFamily="18" charset="-127"/>
              </a:rPr>
              <a:t>Starve except for one (1) healthy meal per week?</a:t>
            </a:r>
            <a:endParaRPr lang="en-US" sz="30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Batang" pitchFamily="18" charset="-127"/>
                <a:ea typeface="Batang" pitchFamily="18" charset="-127"/>
              </a:rPr>
              <a:t>Eat grossly rotten food regularly?</a:t>
            </a:r>
            <a:endParaRPr lang="en-US" sz="30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1" dirty="0">
                <a:latin typeface="Engravers MT" pitchFamily="18" charset="0"/>
              </a:rPr>
              <a:t>Would you rather?</a:t>
            </a:r>
            <a:endParaRPr lang="en-US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5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r>
              <a:rPr lang="en-US" sz="3000" dirty="0" smtClean="0">
                <a:latin typeface="Batang" pitchFamily="18" charset="-127"/>
                <a:ea typeface="Batang" pitchFamily="18" charset="-127"/>
              </a:rPr>
              <a:t>Let the infected man escape and </a:t>
            </a:r>
            <a:r>
              <a:rPr lang="en-US" sz="3000" i="1" dirty="0" smtClean="0">
                <a:latin typeface="Batang" pitchFamily="18" charset="-127"/>
                <a:ea typeface="Batang" pitchFamily="18" charset="-127"/>
              </a:rPr>
              <a:t>possibly</a:t>
            </a:r>
            <a:r>
              <a:rPr lang="en-US" sz="3000" dirty="0" smtClean="0">
                <a:latin typeface="Batang" pitchFamily="18" charset="-127"/>
                <a:ea typeface="Batang" pitchFamily="18" charset="-127"/>
              </a:rPr>
              <a:t> doom mankind?</a:t>
            </a:r>
            <a:endParaRPr lang="en-US" sz="30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Batang" pitchFamily="18" charset="-127"/>
                <a:ea typeface="Batang" pitchFamily="18" charset="-127"/>
              </a:rPr>
              <a:t>Shoot a man possibly infected with a deadly virus and live with the guilt of murder?</a:t>
            </a:r>
            <a:endParaRPr lang="en-US" sz="30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1" dirty="0">
                <a:latin typeface="Engravers MT" pitchFamily="18" charset="0"/>
              </a:rPr>
              <a:t>Would you rather?</a:t>
            </a:r>
            <a:endParaRPr lang="en-US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3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Batang" pitchFamily="18" charset="-127"/>
                <a:ea typeface="Batang" pitchFamily="18" charset="-127"/>
              </a:rPr>
              <a:t>Sacrifice your morals for sustenance?</a:t>
            </a:r>
            <a:endParaRPr lang="en-US" sz="30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Batang" pitchFamily="18" charset="-127"/>
                <a:ea typeface="Batang" pitchFamily="18" charset="-127"/>
              </a:rPr>
              <a:t>Starve to death?</a:t>
            </a:r>
            <a:endParaRPr lang="en-US" sz="30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i="1" dirty="0">
                <a:latin typeface="Engravers MT" pitchFamily="18" charset="0"/>
              </a:rPr>
              <a:t>Would you rather?</a:t>
            </a:r>
            <a:endParaRPr lang="en-US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80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163</TotalTime>
  <Words>306</Words>
  <Application>Microsoft Office PowerPoint</Application>
  <PresentationFormat>On-screen Show (4:3)</PresentationFormat>
  <Paragraphs>33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Horizon</vt:lpstr>
      <vt:lpstr>Blindness</vt:lpstr>
      <vt:lpstr>PowerPoint Presentation</vt:lpstr>
      <vt:lpstr>Blindness</vt:lpstr>
      <vt:lpstr>Blindness</vt:lpstr>
      <vt:lpstr>Would you rather?</vt:lpstr>
      <vt:lpstr>Would you rather?</vt:lpstr>
      <vt:lpstr>Would you rather?</vt:lpstr>
      <vt:lpstr>Would you rather?</vt:lpstr>
      <vt:lpstr>Would you rather?</vt:lpstr>
      <vt:lpstr>Would you rather?</vt:lpstr>
      <vt:lpstr>Would you rather?</vt:lpstr>
      <vt:lpstr>Would you rather?</vt:lpstr>
      <vt:lpstr>Would you rather?</vt:lpstr>
    </vt:vector>
  </TitlesOfParts>
  <Company>IPSD #204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Blindness</dc:title>
  <dc:creator>Tech Services</dc:creator>
  <cp:lastModifiedBy>Tech Services</cp:lastModifiedBy>
  <cp:revision>11</cp:revision>
  <dcterms:created xsi:type="dcterms:W3CDTF">2013-03-08T13:44:37Z</dcterms:created>
  <dcterms:modified xsi:type="dcterms:W3CDTF">2014-02-26T14:17:30Z</dcterms:modified>
</cp:coreProperties>
</file>