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EDBF-8961-4E7B-934E-E8A14688E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BD85-53B0-4026-AA8B-0C05FEED2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5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EDBF-8961-4E7B-934E-E8A14688E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BD85-53B0-4026-AA8B-0C05FEED2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EDBF-8961-4E7B-934E-E8A14688E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BD85-53B0-4026-AA8B-0C05FEED2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8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EDBF-8961-4E7B-934E-E8A14688E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BD85-53B0-4026-AA8B-0C05FEED2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1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EDBF-8961-4E7B-934E-E8A14688E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BD85-53B0-4026-AA8B-0C05FEED2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EDBF-8961-4E7B-934E-E8A14688E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BD85-53B0-4026-AA8B-0C05FEED2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3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EDBF-8961-4E7B-934E-E8A14688E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BD85-53B0-4026-AA8B-0C05FEED2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8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EDBF-8961-4E7B-934E-E8A14688E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BD85-53B0-4026-AA8B-0C05FEED2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EDBF-8961-4E7B-934E-E8A14688E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BD85-53B0-4026-AA8B-0C05FEED2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8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EDBF-8961-4E7B-934E-E8A14688E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BD85-53B0-4026-AA8B-0C05FEED2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0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EDBF-8961-4E7B-934E-E8A14688E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BD85-53B0-4026-AA8B-0C05FEED2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9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3EDBF-8961-4E7B-934E-E8A14688E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0BD85-53B0-4026-AA8B-0C05FEED2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9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ruthrevolt.org/sites/default/files/images/kP4Ya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67" y="237066"/>
            <a:ext cx="11322755" cy="6620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2093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Indian Prairie School District #204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Janota, James</dc:creator>
  <cp:lastModifiedBy>Janota, James</cp:lastModifiedBy>
  <cp:revision>1</cp:revision>
  <dcterms:created xsi:type="dcterms:W3CDTF">2017-02-22T14:03:03Z</dcterms:created>
  <dcterms:modified xsi:type="dcterms:W3CDTF">2017-02-22T14:03:31Z</dcterms:modified>
</cp:coreProperties>
</file>