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6664A-8BC5-4333-8367-CE76C3377534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DCB2A-037E-4D78-AD1F-9B9D998BC07F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6664A-8BC5-4333-8367-CE76C3377534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DCB2A-037E-4D78-AD1F-9B9D998BC0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6664A-8BC5-4333-8367-CE76C3377534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DCB2A-037E-4D78-AD1F-9B9D998BC0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6664A-8BC5-4333-8367-CE76C3377534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DCB2A-037E-4D78-AD1F-9B9D998BC0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6664A-8BC5-4333-8367-CE76C3377534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DCB2A-037E-4D78-AD1F-9B9D998BC07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6664A-8BC5-4333-8367-CE76C3377534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DCB2A-037E-4D78-AD1F-9B9D998BC0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6664A-8BC5-4333-8367-CE76C3377534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DCB2A-037E-4D78-AD1F-9B9D998BC0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6664A-8BC5-4333-8367-CE76C3377534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DCB2A-037E-4D78-AD1F-9B9D998BC0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6664A-8BC5-4333-8367-CE76C3377534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DCB2A-037E-4D78-AD1F-9B9D998BC0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6664A-8BC5-4333-8367-CE76C3377534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DCB2A-037E-4D78-AD1F-9B9D998BC07F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6664A-8BC5-4333-8367-CE76C3377534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DCB2A-037E-4D78-AD1F-9B9D998BC07F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6D6664A-8BC5-4333-8367-CE76C3377534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98DCB2A-037E-4D78-AD1F-9B9D998BC07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000" dirty="0" smtClean="0"/>
              <a:t>IS IAGO THE DEVIL INCARNATE?</a:t>
            </a:r>
            <a:endParaRPr lang="en-US" sz="5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76400"/>
            <a:ext cx="4343400" cy="4525963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en-US" sz="3500" dirty="0" smtClean="0"/>
              <a:t>Iago loves evil for evil’s sake because he is the personification of pure </a:t>
            </a:r>
            <a:r>
              <a:rPr lang="en-US" sz="3500" dirty="0" smtClean="0"/>
              <a:t>wickedness.  </a:t>
            </a:r>
            <a:r>
              <a:rPr lang="en-US" sz="3500" dirty="0" smtClean="0"/>
              <a:t>Simply, he was </a:t>
            </a:r>
            <a:r>
              <a:rPr lang="en-US" sz="3500" dirty="0"/>
              <a:t>born that way. </a:t>
            </a:r>
            <a:r>
              <a:rPr lang="en-US" sz="3500" dirty="0" smtClean="0"/>
              <a:t> From </a:t>
            </a:r>
            <a:r>
              <a:rPr lang="en-US" sz="3500" dirty="0"/>
              <a:t>this point of view, </a:t>
            </a:r>
            <a:r>
              <a:rPr lang="en-US" sz="3500" dirty="0" err="1"/>
              <a:t>Iago</a:t>
            </a:r>
            <a:r>
              <a:rPr lang="en-US" sz="3500" dirty="0"/>
              <a:t> needs no motive. </a:t>
            </a:r>
            <a:r>
              <a:rPr lang="en-US" sz="3500" dirty="0" smtClean="0"/>
              <a:t> He loves </a:t>
            </a:r>
            <a:r>
              <a:rPr lang="en-US" sz="3500" dirty="0"/>
              <a:t>to see people </a:t>
            </a:r>
            <a:r>
              <a:rPr lang="en-US" sz="3500" dirty="0" smtClean="0"/>
              <a:t>suffer and exists only to </a:t>
            </a:r>
            <a:r>
              <a:rPr lang="en-US" sz="3500" dirty="0"/>
              <a:t>inflict abuse and horror upon any and all who encounter him. </a:t>
            </a:r>
            <a:r>
              <a:rPr lang="en-US" sz="3500" dirty="0" smtClean="0"/>
              <a:t> He is the epitome of all that is vile in the world.</a:t>
            </a:r>
            <a:endParaRPr lang="en-US" sz="35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http://1.bp.blogspot.com/-T5r3WLsjtj4/T98FnwSz_oI/AAAAAAAAAvI/yjQ0e6jEIfI/s1600/iago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6968" y="2297401"/>
            <a:ext cx="3845599" cy="2884199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5219865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31</TotalTime>
  <Words>75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Tw Cen MT</vt:lpstr>
      <vt:lpstr>Thatch</vt:lpstr>
      <vt:lpstr>IS IAGO THE DEVIL INCARNATE?</vt:lpstr>
    </vt:vector>
  </TitlesOfParts>
  <Company>IPSD #204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IAGO THE DEVIL INCARNATE?</dc:title>
  <dc:creator>Tech Services</dc:creator>
  <cp:lastModifiedBy>Janota, James</cp:lastModifiedBy>
  <cp:revision>3</cp:revision>
  <dcterms:created xsi:type="dcterms:W3CDTF">2013-12-04T15:45:04Z</dcterms:created>
  <dcterms:modified xsi:type="dcterms:W3CDTF">2015-12-07T13:59:21Z</dcterms:modified>
</cp:coreProperties>
</file>