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embeddedFontLst>
    <p:embeddedFont>
      <p:font typeface="Constantia" panose="02030602050306030303" pitchFamily="18"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subTitle" idx="1"/>
          </p:nvPr>
        </p:nvSpPr>
        <p:spPr>
          <a:xfrm>
            <a:off x="457200" y="3699804"/>
            <a:ext cx="8305800" cy="1143000"/>
          </a:xfrm>
          <a:prstGeom prst="rect">
            <a:avLst/>
          </a:prstGeom>
          <a:noFill/>
          <a:ln>
            <a:noFill/>
          </a:ln>
        </p:spPr>
        <p:txBody>
          <a:bodyPr spcFirstLastPara="1" wrap="square" lIns="91425" tIns="45700" rIns="91425" bIns="45700" anchor="t" anchorCtr="0"/>
          <a:lstStyle>
            <a:lvl1pPr lvl="0" algn="ctr">
              <a:spcBef>
                <a:spcPts val="600"/>
              </a:spcBef>
              <a:spcAft>
                <a:spcPts val="0"/>
              </a:spcAft>
              <a:buSzPts val="1870"/>
              <a:buNone/>
              <a:defRPr sz="2200">
                <a:solidFill>
                  <a:schemeClr val="lt2"/>
                </a:solidFill>
              </a:defRPr>
            </a:lvl1pPr>
            <a:lvl2pPr lvl="1" algn="ctr">
              <a:spcBef>
                <a:spcPts val="300"/>
              </a:spcBef>
              <a:spcAft>
                <a:spcPts val="0"/>
              </a:spcAft>
              <a:buSzPts val="1530"/>
              <a:buNone/>
              <a:defRPr/>
            </a:lvl2pPr>
            <a:lvl3pPr lvl="2" algn="ctr">
              <a:spcBef>
                <a:spcPts val="300"/>
              </a:spcBef>
              <a:spcAft>
                <a:spcPts val="0"/>
              </a:spcAft>
              <a:buSzPts val="1530"/>
              <a:buNone/>
              <a:defRPr/>
            </a:lvl3pPr>
            <a:lvl4pPr lvl="3" algn="ctr">
              <a:spcBef>
                <a:spcPts val="300"/>
              </a:spcBef>
              <a:spcAft>
                <a:spcPts val="0"/>
              </a:spcAft>
              <a:buSzPts val="1530"/>
              <a:buNone/>
              <a:defRPr/>
            </a:lvl4pPr>
            <a:lvl5pPr lvl="4" algn="ctr">
              <a:spcBef>
                <a:spcPts val="340"/>
              </a:spcBef>
              <a:spcAft>
                <a:spcPts val="0"/>
              </a:spcAft>
              <a:buSzPts val="1530"/>
              <a:buNone/>
              <a:defRPr/>
            </a:lvl5pPr>
            <a:lvl6pPr lvl="5" algn="ctr">
              <a:spcBef>
                <a:spcPts val="340"/>
              </a:spcBef>
              <a:spcAft>
                <a:spcPts val="0"/>
              </a:spcAft>
              <a:buSzPts val="1530"/>
              <a:buNone/>
              <a:defRPr/>
            </a:lvl6pPr>
            <a:lvl7pPr lvl="6" algn="ctr">
              <a:spcBef>
                <a:spcPts val="340"/>
              </a:spcBef>
              <a:spcAft>
                <a:spcPts val="0"/>
              </a:spcAft>
              <a:buSzPts val="1530"/>
              <a:buNone/>
              <a:defRPr/>
            </a:lvl7pPr>
            <a:lvl8pPr lvl="7" algn="ctr">
              <a:spcBef>
                <a:spcPts val="340"/>
              </a:spcBef>
              <a:spcAft>
                <a:spcPts val="0"/>
              </a:spcAft>
              <a:buSzPts val="1530"/>
              <a:buNone/>
              <a:defRPr/>
            </a:lvl8pPr>
            <a:lvl9pPr lvl="8" algn="ctr">
              <a:spcBef>
                <a:spcPts val="340"/>
              </a:spcBef>
              <a:spcAft>
                <a:spcPts val="0"/>
              </a:spcAft>
              <a:buSzPts val="1530"/>
              <a:buNone/>
              <a:defRPr/>
            </a:lvl9pPr>
          </a:lstStyle>
          <a:p>
            <a:endParaRPr/>
          </a:p>
        </p:txBody>
      </p:sp>
      <p:sp>
        <p:nvSpPr>
          <p:cNvPr id="13" name="Google Shape;13;p2"/>
          <p:cNvSpPr txBox="1">
            <a:spLocks noGrp="1"/>
          </p:cNvSpPr>
          <p:nvPr>
            <p:ph type="ctrTitle"/>
          </p:nvPr>
        </p:nvSpPr>
        <p:spPr>
          <a:xfrm>
            <a:off x="457200" y="1433732"/>
            <a:ext cx="8305800" cy="1981200"/>
          </a:xfrm>
          <a:prstGeom prst="rect">
            <a:avLst/>
          </a:prstGeom>
          <a:noFill/>
          <a:ln>
            <a:noFill/>
          </a:ln>
        </p:spPr>
        <p:txBody>
          <a:bodyPr spcFirstLastPara="1" wrap="square" lIns="91425" tIns="45700" rIns="91425" bIns="45700" anchor="b" anchorCtr="0"/>
          <a:lstStyle>
            <a:lvl1pPr lvl="0" algn="ctr">
              <a:spcBef>
                <a:spcPts val="0"/>
              </a:spcBef>
              <a:spcAft>
                <a:spcPts val="0"/>
              </a:spcAft>
              <a:buClr>
                <a:srgbClr val="F9F9F9"/>
              </a:buClr>
              <a:buSzPts val="4800"/>
              <a:buFont typeface="Constantia"/>
              <a:buNone/>
              <a:defRPr sz="4800" b="0">
                <a:solidFill>
                  <a:srgbClr val="F9F9F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4" name="Google Shape;14;p2"/>
          <p:cNvCxnSpPr/>
          <p:nvPr/>
        </p:nvCxnSpPr>
        <p:spPr>
          <a:xfrm>
            <a:off x="1463626" y="3550126"/>
            <a:ext cx="2971800" cy="1588"/>
          </a:xfrm>
          <a:prstGeom prst="straightConnector1">
            <a:avLst/>
          </a:prstGeom>
          <a:noFill/>
          <a:ln w="9525" cap="flat" cmpd="sng">
            <a:solidFill>
              <a:srgbClr val="F7E7E7"/>
            </a:solidFill>
            <a:prstDash val="solid"/>
            <a:round/>
            <a:headEnd type="none" w="sm" len="sm"/>
            <a:tailEnd type="none" w="sm" len="sm"/>
          </a:ln>
          <a:effectLst>
            <a:outerShdw blurRad="31750" algn="tl" rotWithShape="0">
              <a:srgbClr val="000000">
                <a:alpha val="54901"/>
              </a:srgbClr>
            </a:outerShdw>
          </a:effectLst>
        </p:spPr>
      </p:cxnSp>
      <p:cxnSp>
        <p:nvCxnSpPr>
          <p:cNvPr id="15" name="Google Shape;15;p2"/>
          <p:cNvCxnSpPr/>
          <p:nvPr/>
        </p:nvCxnSpPr>
        <p:spPr>
          <a:xfrm>
            <a:off x="4708574" y="3550126"/>
            <a:ext cx="2971800" cy="1588"/>
          </a:xfrm>
          <a:prstGeom prst="straightConnector1">
            <a:avLst/>
          </a:prstGeom>
          <a:noFill/>
          <a:ln w="9525" cap="flat" cmpd="sng">
            <a:solidFill>
              <a:srgbClr val="F7E7E7"/>
            </a:solidFill>
            <a:prstDash val="solid"/>
            <a:round/>
            <a:headEnd type="none" w="sm" len="sm"/>
            <a:tailEnd type="none" w="sm" len="sm"/>
          </a:ln>
          <a:effectLst>
            <a:outerShdw blurRad="31750" algn="tl" rotWithShape="0">
              <a:srgbClr val="000000">
                <a:alpha val="54901"/>
              </a:srgbClr>
            </a:outerShdw>
          </a:effectLst>
        </p:spPr>
      </p:cxnSp>
      <p:sp>
        <p:nvSpPr>
          <p:cNvPr id="16" name="Google Shape;16;p2"/>
          <p:cNvSpPr/>
          <p:nvPr/>
        </p:nvSpPr>
        <p:spPr>
          <a:xfrm>
            <a:off x="4540348" y="3526302"/>
            <a:ext cx="45720" cy="45720"/>
          </a:xfrm>
          <a:prstGeom prst="ellipse">
            <a:avLst/>
          </a:prstGeom>
          <a:solidFill>
            <a:schemeClr val="accent2"/>
          </a:solidFill>
          <a:ln w="38100" cap="flat" cmpd="sng">
            <a:solidFill>
              <a:schemeClr val="accent2"/>
            </a:solidFill>
            <a:prstDash val="solid"/>
            <a:round/>
            <a:headEnd type="none" w="sm" len="sm"/>
            <a:tailEnd type="none" w="sm" len="sm"/>
          </a:ln>
          <a:effectLst>
            <a:outerShdw blurRad="31750" algn="tl" rotWithShape="0">
              <a:srgbClr val="000000">
                <a:alpha val="5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17" name="Google Shape;17;p2"/>
          <p:cNvSpPr txBox="1">
            <a:spLocks noGrp="1"/>
          </p:cNvSpPr>
          <p:nvPr>
            <p:ph type="dt" idx="10"/>
          </p:nvPr>
        </p:nvSpPr>
        <p:spPr>
          <a:xfrm>
            <a:off x="5791200" y="6203667"/>
            <a:ext cx="2590800" cy="384048"/>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410575" y="6181531"/>
            <a:ext cx="609600" cy="457200"/>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9" name="Google Shape;19;p2"/>
          <p:cNvSpPr txBox="1">
            <a:spLocks noGrp="1"/>
          </p:cNvSpPr>
          <p:nvPr>
            <p:ph type="ftr" idx="11"/>
          </p:nvPr>
        </p:nvSpPr>
        <p:spPr>
          <a:xfrm>
            <a:off x="2133600" y="6203667"/>
            <a:ext cx="3581400" cy="384048"/>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457200" y="152400"/>
            <a:ext cx="8229600" cy="1219200"/>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F9F9F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
          <p:cNvSpPr txBox="1">
            <a:spLocks noGrp="1"/>
          </p:cNvSpPr>
          <p:nvPr>
            <p:ph type="body" idx="1"/>
          </p:nvPr>
        </p:nvSpPr>
        <p:spPr>
          <a:xfrm rot="5400000">
            <a:off x="2232818" y="-327819"/>
            <a:ext cx="4678363" cy="8229600"/>
          </a:xfrm>
          <a:prstGeom prst="rect">
            <a:avLst/>
          </a:prstGeom>
          <a:noFill/>
          <a:ln>
            <a:noFill/>
          </a:ln>
        </p:spPr>
        <p:txBody>
          <a:bodyPr spcFirstLastPara="1" wrap="square" lIns="91425" tIns="45700" rIns="91425" bIns="45700" anchor="t" anchorCtr="0"/>
          <a:lstStyle>
            <a:lvl1pPr marL="457200" lvl="0" indent="-325755" algn="l">
              <a:spcBef>
                <a:spcPts val="600"/>
              </a:spcBef>
              <a:spcAft>
                <a:spcPts val="0"/>
              </a:spcAft>
              <a:buSzPts val="1530"/>
              <a:buChar char="●"/>
              <a:defRPr/>
            </a:lvl1pPr>
            <a:lvl2pPr marL="914400" lvl="1" indent="-325755" algn="l">
              <a:spcBef>
                <a:spcPts val="300"/>
              </a:spcBef>
              <a:spcAft>
                <a:spcPts val="0"/>
              </a:spcAft>
              <a:buSzPts val="1530"/>
              <a:buChar char="●"/>
              <a:defRPr/>
            </a:lvl2pPr>
            <a:lvl3pPr marL="1371600" lvl="2" indent="-325755" algn="l">
              <a:spcBef>
                <a:spcPts val="300"/>
              </a:spcBef>
              <a:spcAft>
                <a:spcPts val="0"/>
              </a:spcAft>
              <a:buSzPts val="1530"/>
              <a:buChar char="●"/>
              <a:defRPr/>
            </a:lvl3pPr>
            <a:lvl4pPr marL="1828800" lvl="3" indent="-325755" algn="l">
              <a:spcBef>
                <a:spcPts val="300"/>
              </a:spcBef>
              <a:spcAft>
                <a:spcPts val="0"/>
              </a:spcAft>
              <a:buSzPts val="1530"/>
              <a:buChar char="●"/>
              <a:defRPr/>
            </a:lvl4pPr>
            <a:lvl5pPr marL="2286000" lvl="4" indent="-325754" algn="l">
              <a:spcBef>
                <a:spcPts val="340"/>
              </a:spcBef>
              <a:spcAft>
                <a:spcPts val="0"/>
              </a:spcAft>
              <a:buSzPts val="1530"/>
              <a:buChar char="●"/>
              <a:defRPr/>
            </a:lvl5pPr>
            <a:lvl6pPr marL="2743200" lvl="5" indent="-325754" algn="l">
              <a:spcBef>
                <a:spcPts val="340"/>
              </a:spcBef>
              <a:spcAft>
                <a:spcPts val="0"/>
              </a:spcAft>
              <a:buSzPts val="1530"/>
              <a:buChar char="☞"/>
              <a:defRPr/>
            </a:lvl6pPr>
            <a:lvl7pPr marL="3200400" lvl="6" indent="-325754" algn="l">
              <a:spcBef>
                <a:spcPts val="340"/>
              </a:spcBef>
              <a:spcAft>
                <a:spcPts val="0"/>
              </a:spcAft>
              <a:buSzPts val="1530"/>
              <a:buChar char="☞"/>
              <a:defRPr/>
            </a:lvl7pPr>
            <a:lvl8pPr marL="3657600" lvl="7" indent="-325754" algn="l">
              <a:spcBef>
                <a:spcPts val="340"/>
              </a:spcBef>
              <a:spcAft>
                <a:spcPts val="0"/>
              </a:spcAft>
              <a:buSzPts val="1530"/>
              <a:buChar char="☞"/>
              <a:defRPr/>
            </a:lvl8pPr>
            <a:lvl9pPr marL="4114800" lvl="8" indent="-325754" algn="l">
              <a:spcBef>
                <a:spcPts val="340"/>
              </a:spcBef>
              <a:spcAft>
                <a:spcPts val="0"/>
              </a:spcAft>
              <a:buSzPts val="1530"/>
              <a:buChar char="☞"/>
              <a:defRPr/>
            </a:lvl9pPr>
          </a:lstStyle>
          <a:p>
            <a:endParaRPr/>
          </a:p>
        </p:txBody>
      </p:sp>
      <p:sp>
        <p:nvSpPr>
          <p:cNvPr id="77" name="Google Shape;77;p11"/>
          <p:cNvSpPr txBox="1">
            <a:spLocks noGrp="1"/>
          </p:cNvSpPr>
          <p:nvPr>
            <p:ph type="dt" idx="10"/>
          </p:nvPr>
        </p:nvSpPr>
        <p:spPr>
          <a:xfrm>
            <a:off x="5791200" y="6203667"/>
            <a:ext cx="2590800" cy="384048"/>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ftr" idx="11"/>
          </p:nvPr>
        </p:nvSpPr>
        <p:spPr>
          <a:xfrm>
            <a:off x="2133600" y="6203667"/>
            <a:ext cx="3581400" cy="384048"/>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8410575" y="6181531"/>
            <a:ext cx="609600" cy="457200"/>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F9F9F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25755" algn="l">
              <a:spcBef>
                <a:spcPts val="600"/>
              </a:spcBef>
              <a:spcAft>
                <a:spcPts val="0"/>
              </a:spcAft>
              <a:buSzPts val="1530"/>
              <a:buChar char="●"/>
              <a:defRPr/>
            </a:lvl1pPr>
            <a:lvl2pPr marL="914400" lvl="1" indent="-325755" algn="l">
              <a:spcBef>
                <a:spcPts val="300"/>
              </a:spcBef>
              <a:spcAft>
                <a:spcPts val="0"/>
              </a:spcAft>
              <a:buSzPts val="1530"/>
              <a:buChar char="●"/>
              <a:defRPr/>
            </a:lvl2pPr>
            <a:lvl3pPr marL="1371600" lvl="2" indent="-325755" algn="l">
              <a:spcBef>
                <a:spcPts val="300"/>
              </a:spcBef>
              <a:spcAft>
                <a:spcPts val="0"/>
              </a:spcAft>
              <a:buSzPts val="1530"/>
              <a:buChar char="●"/>
              <a:defRPr/>
            </a:lvl3pPr>
            <a:lvl4pPr marL="1828800" lvl="3" indent="-325755" algn="l">
              <a:spcBef>
                <a:spcPts val="300"/>
              </a:spcBef>
              <a:spcAft>
                <a:spcPts val="0"/>
              </a:spcAft>
              <a:buSzPts val="1530"/>
              <a:buChar char="●"/>
              <a:defRPr/>
            </a:lvl4pPr>
            <a:lvl5pPr marL="2286000" lvl="4" indent="-325754" algn="l">
              <a:spcBef>
                <a:spcPts val="340"/>
              </a:spcBef>
              <a:spcAft>
                <a:spcPts val="0"/>
              </a:spcAft>
              <a:buSzPts val="1530"/>
              <a:buChar char="●"/>
              <a:defRPr/>
            </a:lvl5pPr>
            <a:lvl6pPr marL="2743200" lvl="5" indent="-325754" algn="l">
              <a:spcBef>
                <a:spcPts val="340"/>
              </a:spcBef>
              <a:spcAft>
                <a:spcPts val="0"/>
              </a:spcAft>
              <a:buSzPts val="1530"/>
              <a:buChar char="☞"/>
              <a:defRPr/>
            </a:lvl6pPr>
            <a:lvl7pPr marL="3200400" lvl="6" indent="-325754" algn="l">
              <a:spcBef>
                <a:spcPts val="340"/>
              </a:spcBef>
              <a:spcAft>
                <a:spcPts val="0"/>
              </a:spcAft>
              <a:buSzPts val="1530"/>
              <a:buChar char="☞"/>
              <a:defRPr/>
            </a:lvl7pPr>
            <a:lvl8pPr marL="3657600" lvl="7" indent="-325754" algn="l">
              <a:spcBef>
                <a:spcPts val="340"/>
              </a:spcBef>
              <a:spcAft>
                <a:spcPts val="0"/>
              </a:spcAft>
              <a:buSzPts val="1530"/>
              <a:buChar char="☞"/>
              <a:defRPr/>
            </a:lvl8pPr>
            <a:lvl9pPr marL="4114800" lvl="8" indent="-325754" algn="l">
              <a:spcBef>
                <a:spcPts val="340"/>
              </a:spcBef>
              <a:spcAft>
                <a:spcPts val="0"/>
              </a:spcAft>
              <a:buSzPts val="1530"/>
              <a:buChar char="☞"/>
              <a:defRPr/>
            </a:lvl9pPr>
          </a:lstStyle>
          <a:p>
            <a:endParaRPr/>
          </a:p>
        </p:txBody>
      </p:sp>
      <p:sp>
        <p:nvSpPr>
          <p:cNvPr id="83" name="Google Shape;83;p12"/>
          <p:cNvSpPr txBox="1">
            <a:spLocks noGrp="1"/>
          </p:cNvSpPr>
          <p:nvPr>
            <p:ph type="dt" idx="10"/>
          </p:nvPr>
        </p:nvSpPr>
        <p:spPr>
          <a:xfrm>
            <a:off x="5791200" y="6203667"/>
            <a:ext cx="2590800" cy="384048"/>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ftr" idx="11"/>
          </p:nvPr>
        </p:nvSpPr>
        <p:spPr>
          <a:xfrm>
            <a:off x="2133600" y="6203667"/>
            <a:ext cx="3581400" cy="384048"/>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sldNum" idx="12"/>
          </p:nvPr>
        </p:nvSpPr>
        <p:spPr>
          <a:xfrm>
            <a:off x="8410575" y="6181531"/>
            <a:ext cx="609600" cy="457200"/>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body" idx="1"/>
          </p:nvPr>
        </p:nvSpPr>
        <p:spPr>
          <a:xfrm>
            <a:off x="457200" y="1524000"/>
            <a:ext cx="8229600" cy="4572000"/>
          </a:xfrm>
          <a:prstGeom prst="rect">
            <a:avLst/>
          </a:prstGeom>
          <a:noFill/>
          <a:ln>
            <a:noFill/>
          </a:ln>
        </p:spPr>
        <p:txBody>
          <a:bodyPr spcFirstLastPara="1" wrap="square" lIns="91425" tIns="45700" rIns="91425" bIns="45700" anchor="t" anchorCtr="0"/>
          <a:lstStyle>
            <a:lvl1pPr marL="457200" lvl="0" indent="-325755" algn="l">
              <a:spcBef>
                <a:spcPts val="600"/>
              </a:spcBef>
              <a:spcAft>
                <a:spcPts val="0"/>
              </a:spcAft>
              <a:buSzPts val="1530"/>
              <a:buChar char="●"/>
              <a:defRPr/>
            </a:lvl1pPr>
            <a:lvl2pPr marL="914400" lvl="1" indent="-325755" algn="l">
              <a:spcBef>
                <a:spcPts val="300"/>
              </a:spcBef>
              <a:spcAft>
                <a:spcPts val="0"/>
              </a:spcAft>
              <a:buSzPts val="1530"/>
              <a:buChar char="●"/>
              <a:defRPr/>
            </a:lvl2pPr>
            <a:lvl3pPr marL="1371600" lvl="2" indent="-325755" algn="l">
              <a:spcBef>
                <a:spcPts val="300"/>
              </a:spcBef>
              <a:spcAft>
                <a:spcPts val="0"/>
              </a:spcAft>
              <a:buSzPts val="1530"/>
              <a:buChar char="●"/>
              <a:defRPr/>
            </a:lvl3pPr>
            <a:lvl4pPr marL="1828800" lvl="3" indent="-325755" algn="l">
              <a:spcBef>
                <a:spcPts val="300"/>
              </a:spcBef>
              <a:spcAft>
                <a:spcPts val="0"/>
              </a:spcAft>
              <a:buSzPts val="1530"/>
              <a:buChar char="●"/>
              <a:defRPr/>
            </a:lvl4pPr>
            <a:lvl5pPr marL="2286000" lvl="4" indent="-325754" algn="l">
              <a:spcBef>
                <a:spcPts val="340"/>
              </a:spcBef>
              <a:spcAft>
                <a:spcPts val="0"/>
              </a:spcAft>
              <a:buSzPts val="1530"/>
              <a:buChar char="●"/>
              <a:defRPr/>
            </a:lvl5pPr>
            <a:lvl6pPr marL="2743200" lvl="5" indent="-325754" algn="l">
              <a:spcBef>
                <a:spcPts val="340"/>
              </a:spcBef>
              <a:spcAft>
                <a:spcPts val="0"/>
              </a:spcAft>
              <a:buSzPts val="1530"/>
              <a:buChar char="☞"/>
              <a:defRPr/>
            </a:lvl6pPr>
            <a:lvl7pPr marL="3200400" lvl="6" indent="-325754" algn="l">
              <a:spcBef>
                <a:spcPts val="340"/>
              </a:spcBef>
              <a:spcAft>
                <a:spcPts val="0"/>
              </a:spcAft>
              <a:buSzPts val="1530"/>
              <a:buChar char="☞"/>
              <a:defRPr/>
            </a:lvl7pPr>
            <a:lvl8pPr marL="3657600" lvl="7" indent="-325754" algn="l">
              <a:spcBef>
                <a:spcPts val="340"/>
              </a:spcBef>
              <a:spcAft>
                <a:spcPts val="0"/>
              </a:spcAft>
              <a:buSzPts val="1530"/>
              <a:buChar char="☞"/>
              <a:defRPr/>
            </a:lvl8pPr>
            <a:lvl9pPr marL="4114800" lvl="8" indent="-325754" algn="l">
              <a:spcBef>
                <a:spcPts val="340"/>
              </a:spcBef>
              <a:spcAft>
                <a:spcPts val="0"/>
              </a:spcAft>
              <a:buSzPts val="1530"/>
              <a:buChar char="☞"/>
              <a:defRPr/>
            </a:lvl9pPr>
          </a:lstStyle>
          <a:p>
            <a:endParaRPr/>
          </a:p>
        </p:txBody>
      </p:sp>
      <p:sp>
        <p:nvSpPr>
          <p:cNvPr id="22" name="Google Shape;22;p3"/>
          <p:cNvSpPr txBox="1">
            <a:spLocks noGrp="1"/>
          </p:cNvSpPr>
          <p:nvPr>
            <p:ph type="dt" idx="10"/>
          </p:nvPr>
        </p:nvSpPr>
        <p:spPr>
          <a:xfrm>
            <a:off x="5791200" y="6203667"/>
            <a:ext cx="2590800" cy="384048"/>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8410575" y="6181531"/>
            <a:ext cx="609600" cy="457200"/>
          </a:xfrm>
          <a:prstGeom prst="rect">
            <a:avLst/>
          </a:prstGeom>
          <a:noFill/>
          <a:ln>
            <a:noFill/>
          </a:ln>
        </p:spPr>
        <p:txBody>
          <a:bodyPr spcFirstLastPara="1" wrap="square" lIns="0" tIns="0" rIns="0" bIns="0" anchor="ctr" anchorCtr="0">
            <a:noAutofit/>
          </a:bodyPr>
          <a:lstStyle>
            <a:lvl1pPr marL="0" lvl="0" indent="0" algn="ctr">
              <a:spcBef>
                <a:spcPts val="0"/>
              </a:spcBef>
              <a:buNone/>
              <a:defRPr sz="1600" b="0" i="0" u="none" strike="noStrike" cap="none">
                <a:solidFill>
                  <a:schemeClr val="lt2"/>
                </a:solidFill>
                <a:latin typeface="Constantia"/>
                <a:ea typeface="Constantia"/>
                <a:cs typeface="Constantia"/>
                <a:sym typeface="Constantia"/>
              </a:defRPr>
            </a:lvl1pPr>
            <a:lvl2pPr marL="0" lvl="1" indent="0" algn="ctr">
              <a:spcBef>
                <a:spcPts val="0"/>
              </a:spcBef>
              <a:buNone/>
              <a:defRPr sz="1600" b="0" i="0" u="none" strike="noStrike" cap="none">
                <a:solidFill>
                  <a:schemeClr val="lt2"/>
                </a:solidFill>
                <a:latin typeface="Constantia"/>
                <a:ea typeface="Constantia"/>
                <a:cs typeface="Constantia"/>
                <a:sym typeface="Constantia"/>
              </a:defRPr>
            </a:lvl2pPr>
            <a:lvl3pPr marL="0" lvl="2" indent="0" algn="ctr">
              <a:spcBef>
                <a:spcPts val="0"/>
              </a:spcBef>
              <a:buNone/>
              <a:defRPr sz="1600" b="0" i="0" u="none" strike="noStrike" cap="none">
                <a:solidFill>
                  <a:schemeClr val="lt2"/>
                </a:solidFill>
                <a:latin typeface="Constantia"/>
                <a:ea typeface="Constantia"/>
                <a:cs typeface="Constantia"/>
                <a:sym typeface="Constantia"/>
              </a:defRPr>
            </a:lvl3pPr>
            <a:lvl4pPr marL="0" lvl="3" indent="0" algn="ctr">
              <a:spcBef>
                <a:spcPts val="0"/>
              </a:spcBef>
              <a:buNone/>
              <a:defRPr sz="1600" b="0" i="0" u="none" strike="noStrike" cap="none">
                <a:solidFill>
                  <a:schemeClr val="lt2"/>
                </a:solidFill>
                <a:latin typeface="Constantia"/>
                <a:ea typeface="Constantia"/>
                <a:cs typeface="Constantia"/>
                <a:sym typeface="Constantia"/>
              </a:defRPr>
            </a:lvl4pPr>
            <a:lvl5pPr marL="0" lvl="4" indent="0" algn="ctr">
              <a:spcBef>
                <a:spcPts val="0"/>
              </a:spcBef>
              <a:buNone/>
              <a:defRPr sz="1600" b="0" i="0" u="none" strike="noStrike" cap="none">
                <a:solidFill>
                  <a:schemeClr val="lt2"/>
                </a:solidFill>
                <a:latin typeface="Constantia"/>
                <a:ea typeface="Constantia"/>
                <a:cs typeface="Constantia"/>
                <a:sym typeface="Constantia"/>
              </a:defRPr>
            </a:lvl5pPr>
            <a:lvl6pPr marL="0" lvl="5" indent="0" algn="ctr">
              <a:spcBef>
                <a:spcPts val="0"/>
              </a:spcBef>
              <a:buNone/>
              <a:defRPr sz="1600" b="0" i="0" u="none" strike="noStrike" cap="none">
                <a:solidFill>
                  <a:schemeClr val="lt2"/>
                </a:solidFill>
                <a:latin typeface="Constantia"/>
                <a:ea typeface="Constantia"/>
                <a:cs typeface="Constantia"/>
                <a:sym typeface="Constantia"/>
              </a:defRPr>
            </a:lvl6pPr>
            <a:lvl7pPr marL="0" lvl="6" indent="0" algn="ctr">
              <a:spcBef>
                <a:spcPts val="0"/>
              </a:spcBef>
              <a:buNone/>
              <a:defRPr sz="1600" b="0" i="0" u="none" strike="noStrike" cap="none">
                <a:solidFill>
                  <a:schemeClr val="lt2"/>
                </a:solidFill>
                <a:latin typeface="Constantia"/>
                <a:ea typeface="Constantia"/>
                <a:cs typeface="Constantia"/>
                <a:sym typeface="Constantia"/>
              </a:defRPr>
            </a:lvl7pPr>
            <a:lvl8pPr marL="0" lvl="7" indent="0" algn="ctr">
              <a:spcBef>
                <a:spcPts val="0"/>
              </a:spcBef>
              <a:buNone/>
              <a:defRPr sz="1600" b="0" i="0" u="none" strike="noStrike" cap="none">
                <a:solidFill>
                  <a:schemeClr val="lt2"/>
                </a:solidFill>
                <a:latin typeface="Constantia"/>
                <a:ea typeface="Constantia"/>
                <a:cs typeface="Constantia"/>
                <a:sym typeface="Constantia"/>
              </a:defRPr>
            </a:lvl8pPr>
            <a:lvl9pPr marL="0" lvl="8" indent="0" algn="ctr">
              <a:spcBef>
                <a:spcPts val="0"/>
              </a:spcBef>
              <a:buNone/>
              <a:defRPr sz="1600" b="0" i="0" u="none" strike="noStrike" cap="none">
                <a:solidFill>
                  <a:schemeClr val="lt2"/>
                </a:solidFill>
                <a:latin typeface="Constantia"/>
                <a:ea typeface="Constantia"/>
                <a:cs typeface="Constantia"/>
                <a:sym typeface="Constantia"/>
              </a:defRPr>
            </a:lvl9pPr>
          </a:lstStyle>
          <a:p>
            <a:pPr marL="0" lvl="0" indent="0" algn="ctr" rtl="0">
              <a:spcBef>
                <a:spcPts val="0"/>
              </a:spcBef>
              <a:spcAft>
                <a:spcPts val="0"/>
              </a:spcAft>
              <a:buNone/>
            </a:pPr>
            <a:fld id="{00000000-1234-1234-1234-123412341234}" type="slidenum">
              <a:rPr lang="en-US"/>
              <a:t>‹#›</a:t>
            </a:fld>
            <a:endParaRPr/>
          </a:p>
        </p:txBody>
      </p:sp>
      <p:sp>
        <p:nvSpPr>
          <p:cNvPr id="24" name="Google Shape;24;p3"/>
          <p:cNvSpPr txBox="1">
            <a:spLocks noGrp="1"/>
          </p:cNvSpPr>
          <p:nvPr>
            <p:ph type="ftr" idx="11"/>
          </p:nvPr>
        </p:nvSpPr>
        <p:spPr>
          <a:xfrm>
            <a:off x="2133600" y="6203667"/>
            <a:ext cx="3581400" cy="384048"/>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title"/>
          </p:nvPr>
        </p:nvSpPr>
        <p:spPr>
          <a:xfrm>
            <a:off x="457200" y="152400"/>
            <a:ext cx="8229600" cy="1219200"/>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F9F9F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5791200" y="6203667"/>
            <a:ext cx="2590800" cy="384048"/>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2133600" y="6203667"/>
            <a:ext cx="3581400" cy="384048"/>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410575" y="6181531"/>
            <a:ext cx="609600" cy="457200"/>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5"/>
          <p:cNvSpPr txBox="1">
            <a:spLocks noGrp="1"/>
          </p:cNvSpPr>
          <p:nvPr>
            <p:ph type="dt" idx="10"/>
          </p:nvPr>
        </p:nvSpPr>
        <p:spPr>
          <a:xfrm>
            <a:off x="5791200" y="6203667"/>
            <a:ext cx="2590800" cy="384048"/>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2133600" y="6203667"/>
            <a:ext cx="3581400" cy="384048"/>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8410575" y="6181531"/>
            <a:ext cx="609600" cy="457200"/>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34" name="Google Shape;34;p5"/>
          <p:cNvSpPr txBox="1">
            <a:spLocks noGrp="1"/>
          </p:cNvSpPr>
          <p:nvPr>
            <p:ph type="title"/>
          </p:nvPr>
        </p:nvSpPr>
        <p:spPr>
          <a:xfrm>
            <a:off x="685800" y="3505200"/>
            <a:ext cx="7924800" cy="1371600"/>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F9F9F9"/>
              </a:buClr>
              <a:buSzPts val="4800"/>
              <a:buFont typeface="Constantia"/>
              <a:buNone/>
              <a:defRPr sz="4800" b="0">
                <a:solidFill>
                  <a:srgbClr val="F9F9F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85800" y="4958864"/>
            <a:ext cx="7924800" cy="984736"/>
          </a:xfrm>
          <a:prstGeom prst="rect">
            <a:avLst/>
          </a:prstGeom>
          <a:noFill/>
          <a:ln>
            <a:noFill/>
          </a:ln>
        </p:spPr>
        <p:txBody>
          <a:bodyPr spcFirstLastPara="1" wrap="square" lIns="91425" tIns="45700" rIns="91425" bIns="45700" anchor="t" anchorCtr="0"/>
          <a:lstStyle>
            <a:lvl1pPr marL="457200" lvl="0" indent="-228600" algn="l">
              <a:spcBef>
                <a:spcPts val="600"/>
              </a:spcBef>
              <a:spcAft>
                <a:spcPts val="0"/>
              </a:spcAft>
              <a:buSzPts val="1700"/>
              <a:buNone/>
              <a:defRPr sz="2000">
                <a:solidFill>
                  <a:schemeClr val="lt2"/>
                </a:solidFill>
              </a:defRPr>
            </a:lvl1pPr>
            <a:lvl2pPr marL="914400" lvl="1" indent="-228600" algn="l">
              <a:spcBef>
                <a:spcPts val="300"/>
              </a:spcBef>
              <a:spcAft>
                <a:spcPts val="0"/>
              </a:spcAft>
              <a:buSzPts val="1530"/>
              <a:buNone/>
              <a:defRPr sz="1800">
                <a:solidFill>
                  <a:schemeClr val="lt1"/>
                </a:solidFill>
              </a:defRPr>
            </a:lvl2pPr>
            <a:lvl3pPr marL="1371600" lvl="2" indent="-228600" algn="l">
              <a:spcBef>
                <a:spcPts val="300"/>
              </a:spcBef>
              <a:spcAft>
                <a:spcPts val="0"/>
              </a:spcAft>
              <a:buSzPts val="1360"/>
              <a:buNone/>
              <a:defRPr sz="1600">
                <a:solidFill>
                  <a:schemeClr val="lt1"/>
                </a:solidFill>
              </a:defRPr>
            </a:lvl3pPr>
            <a:lvl4pPr marL="1828800" lvl="3" indent="-228600" algn="l">
              <a:spcBef>
                <a:spcPts val="300"/>
              </a:spcBef>
              <a:spcAft>
                <a:spcPts val="0"/>
              </a:spcAft>
              <a:buSzPts val="1190"/>
              <a:buNone/>
              <a:defRPr sz="1400">
                <a:solidFill>
                  <a:schemeClr val="lt1"/>
                </a:solidFill>
              </a:defRPr>
            </a:lvl4pPr>
            <a:lvl5pPr marL="2286000" lvl="4" indent="-228600" algn="l">
              <a:spcBef>
                <a:spcPts val="340"/>
              </a:spcBef>
              <a:spcAft>
                <a:spcPts val="0"/>
              </a:spcAft>
              <a:buSzPts val="1190"/>
              <a:buNone/>
              <a:defRPr sz="1400">
                <a:solidFill>
                  <a:schemeClr val="lt1"/>
                </a:solidFill>
              </a:defRPr>
            </a:lvl5pPr>
            <a:lvl6pPr marL="2743200" lvl="5" indent="-325754" algn="l">
              <a:spcBef>
                <a:spcPts val="340"/>
              </a:spcBef>
              <a:spcAft>
                <a:spcPts val="0"/>
              </a:spcAft>
              <a:buSzPts val="1530"/>
              <a:buChar char="☞"/>
              <a:defRPr/>
            </a:lvl6pPr>
            <a:lvl7pPr marL="3200400" lvl="6" indent="-325754" algn="l">
              <a:spcBef>
                <a:spcPts val="340"/>
              </a:spcBef>
              <a:spcAft>
                <a:spcPts val="0"/>
              </a:spcAft>
              <a:buSzPts val="1530"/>
              <a:buChar char="☞"/>
              <a:defRPr/>
            </a:lvl7pPr>
            <a:lvl8pPr marL="3657600" lvl="7" indent="-325754" algn="l">
              <a:spcBef>
                <a:spcPts val="340"/>
              </a:spcBef>
              <a:spcAft>
                <a:spcPts val="0"/>
              </a:spcAft>
              <a:buSzPts val="1530"/>
              <a:buChar char="☞"/>
              <a:defRPr/>
            </a:lvl8pPr>
            <a:lvl9pPr marL="4114800" lvl="8" indent="-325754" algn="l">
              <a:spcBef>
                <a:spcPts val="340"/>
              </a:spcBef>
              <a:spcAft>
                <a:spcPts val="0"/>
              </a:spcAft>
              <a:buSzPts val="1530"/>
              <a:buChar char="☞"/>
              <a:defRPr/>
            </a:lvl9pPr>
          </a:lstStyle>
          <a:p>
            <a:endParaRPr/>
          </a:p>
        </p:txBody>
      </p:sp>
      <p:cxnSp>
        <p:nvCxnSpPr>
          <p:cNvPr id="36" name="Google Shape;36;p5"/>
          <p:cNvCxnSpPr/>
          <p:nvPr/>
        </p:nvCxnSpPr>
        <p:spPr>
          <a:xfrm>
            <a:off x="685800" y="4916992"/>
            <a:ext cx="7924800" cy="4301"/>
          </a:xfrm>
          <a:prstGeom prst="straightConnector1">
            <a:avLst/>
          </a:prstGeom>
          <a:noFill/>
          <a:ln w="9525" cap="flat" cmpd="sng">
            <a:solidFill>
              <a:srgbClr val="E9E9E8"/>
            </a:solidFill>
            <a:prstDash val="solid"/>
            <a:round/>
            <a:headEnd type="none" w="sm" len="sm"/>
            <a:tailEnd type="none" w="sm" len="sm"/>
          </a:ln>
          <a:effectLst>
            <a:outerShdw blurRad="31750" algn="tl" rotWithShape="0">
              <a:srgbClr val="000000">
                <a:alpha val="54901"/>
              </a:srgbClr>
            </a:outerShdw>
          </a:effectLst>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dt" idx="10"/>
          </p:nvPr>
        </p:nvSpPr>
        <p:spPr>
          <a:xfrm>
            <a:off x="5791200" y="6203667"/>
            <a:ext cx="2590800" cy="384048"/>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2133600" y="6203667"/>
            <a:ext cx="3581400" cy="384048"/>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8410575" y="6181531"/>
            <a:ext cx="609600" cy="457200"/>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41" name="Google Shape;41;p6"/>
          <p:cNvSpPr txBox="1">
            <a:spLocks noGrp="1"/>
          </p:cNvSpPr>
          <p:nvPr>
            <p:ph type="title"/>
          </p:nvPr>
        </p:nvSpPr>
        <p:spPr>
          <a:xfrm>
            <a:off x="457200" y="152400"/>
            <a:ext cx="8229600" cy="1219200"/>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F9F9F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24000"/>
            <a:ext cx="4059936" cy="4572000"/>
          </a:xfrm>
          <a:prstGeom prst="rect">
            <a:avLst/>
          </a:prstGeom>
          <a:noFill/>
          <a:ln>
            <a:noFill/>
          </a:ln>
        </p:spPr>
        <p:txBody>
          <a:bodyPr spcFirstLastPara="1" wrap="square" lIns="91425" tIns="45700" rIns="91425" bIns="45700" anchor="t" anchorCtr="0"/>
          <a:lstStyle>
            <a:lvl1pPr marL="457200" lvl="0" indent="-325755" algn="l">
              <a:spcBef>
                <a:spcPts val="600"/>
              </a:spcBef>
              <a:spcAft>
                <a:spcPts val="0"/>
              </a:spcAft>
              <a:buSzPts val="1530"/>
              <a:buChar char="●"/>
              <a:defRPr/>
            </a:lvl1pPr>
            <a:lvl2pPr marL="914400" lvl="1" indent="-325755" algn="l">
              <a:spcBef>
                <a:spcPts val="300"/>
              </a:spcBef>
              <a:spcAft>
                <a:spcPts val="0"/>
              </a:spcAft>
              <a:buSzPts val="1530"/>
              <a:buChar char="●"/>
              <a:defRPr/>
            </a:lvl2pPr>
            <a:lvl3pPr marL="1371600" lvl="2" indent="-325755" algn="l">
              <a:spcBef>
                <a:spcPts val="300"/>
              </a:spcBef>
              <a:spcAft>
                <a:spcPts val="0"/>
              </a:spcAft>
              <a:buSzPts val="1530"/>
              <a:buChar char="●"/>
              <a:defRPr/>
            </a:lvl3pPr>
            <a:lvl4pPr marL="1828800" lvl="3" indent="-325755" algn="l">
              <a:spcBef>
                <a:spcPts val="300"/>
              </a:spcBef>
              <a:spcAft>
                <a:spcPts val="0"/>
              </a:spcAft>
              <a:buSzPts val="1530"/>
              <a:buChar char="●"/>
              <a:defRPr/>
            </a:lvl4pPr>
            <a:lvl5pPr marL="2286000" lvl="4" indent="-325754" algn="l">
              <a:spcBef>
                <a:spcPts val="340"/>
              </a:spcBef>
              <a:spcAft>
                <a:spcPts val="0"/>
              </a:spcAft>
              <a:buSzPts val="1530"/>
              <a:buChar char="●"/>
              <a:defRPr/>
            </a:lvl5pPr>
            <a:lvl6pPr marL="2743200" lvl="5" indent="-325754" algn="l">
              <a:spcBef>
                <a:spcPts val="340"/>
              </a:spcBef>
              <a:spcAft>
                <a:spcPts val="0"/>
              </a:spcAft>
              <a:buSzPts val="1530"/>
              <a:buChar char="☞"/>
              <a:defRPr/>
            </a:lvl6pPr>
            <a:lvl7pPr marL="3200400" lvl="6" indent="-325754" algn="l">
              <a:spcBef>
                <a:spcPts val="340"/>
              </a:spcBef>
              <a:spcAft>
                <a:spcPts val="0"/>
              </a:spcAft>
              <a:buSzPts val="1530"/>
              <a:buChar char="☞"/>
              <a:defRPr/>
            </a:lvl7pPr>
            <a:lvl8pPr marL="3657600" lvl="7" indent="-325754" algn="l">
              <a:spcBef>
                <a:spcPts val="340"/>
              </a:spcBef>
              <a:spcAft>
                <a:spcPts val="0"/>
              </a:spcAft>
              <a:buSzPts val="1530"/>
              <a:buChar char="☞"/>
              <a:defRPr/>
            </a:lvl8pPr>
            <a:lvl9pPr marL="4114800" lvl="8" indent="-325754" algn="l">
              <a:spcBef>
                <a:spcPts val="340"/>
              </a:spcBef>
              <a:spcAft>
                <a:spcPts val="0"/>
              </a:spcAft>
              <a:buSzPts val="1530"/>
              <a:buChar char="☞"/>
              <a:defRPr/>
            </a:lvl9pPr>
          </a:lstStyle>
          <a:p>
            <a:endParaRPr/>
          </a:p>
        </p:txBody>
      </p:sp>
      <p:sp>
        <p:nvSpPr>
          <p:cNvPr id="43" name="Google Shape;43;p6"/>
          <p:cNvSpPr txBox="1">
            <a:spLocks noGrp="1"/>
          </p:cNvSpPr>
          <p:nvPr>
            <p:ph type="body" idx="2"/>
          </p:nvPr>
        </p:nvSpPr>
        <p:spPr>
          <a:xfrm>
            <a:off x="4648200" y="1524000"/>
            <a:ext cx="4059936" cy="4572000"/>
          </a:xfrm>
          <a:prstGeom prst="rect">
            <a:avLst/>
          </a:prstGeom>
          <a:noFill/>
          <a:ln>
            <a:noFill/>
          </a:ln>
        </p:spPr>
        <p:txBody>
          <a:bodyPr spcFirstLastPara="1" wrap="square" lIns="91425" tIns="45700" rIns="91425" bIns="45700" anchor="t" anchorCtr="0"/>
          <a:lstStyle>
            <a:lvl1pPr marL="457200" lvl="0" indent="-325755" algn="l">
              <a:spcBef>
                <a:spcPts val="600"/>
              </a:spcBef>
              <a:spcAft>
                <a:spcPts val="0"/>
              </a:spcAft>
              <a:buSzPts val="1530"/>
              <a:buChar char="●"/>
              <a:defRPr/>
            </a:lvl1pPr>
            <a:lvl2pPr marL="914400" lvl="1" indent="-325755" algn="l">
              <a:spcBef>
                <a:spcPts val="300"/>
              </a:spcBef>
              <a:spcAft>
                <a:spcPts val="0"/>
              </a:spcAft>
              <a:buSzPts val="1530"/>
              <a:buChar char="●"/>
              <a:defRPr/>
            </a:lvl2pPr>
            <a:lvl3pPr marL="1371600" lvl="2" indent="-325755" algn="l">
              <a:spcBef>
                <a:spcPts val="300"/>
              </a:spcBef>
              <a:spcAft>
                <a:spcPts val="0"/>
              </a:spcAft>
              <a:buSzPts val="1530"/>
              <a:buChar char="●"/>
              <a:defRPr/>
            </a:lvl3pPr>
            <a:lvl4pPr marL="1828800" lvl="3" indent="-325755" algn="l">
              <a:spcBef>
                <a:spcPts val="300"/>
              </a:spcBef>
              <a:spcAft>
                <a:spcPts val="0"/>
              </a:spcAft>
              <a:buSzPts val="1530"/>
              <a:buChar char="●"/>
              <a:defRPr/>
            </a:lvl4pPr>
            <a:lvl5pPr marL="2286000" lvl="4" indent="-325754" algn="l">
              <a:spcBef>
                <a:spcPts val="340"/>
              </a:spcBef>
              <a:spcAft>
                <a:spcPts val="0"/>
              </a:spcAft>
              <a:buSzPts val="1530"/>
              <a:buChar char="●"/>
              <a:defRPr/>
            </a:lvl5pPr>
            <a:lvl6pPr marL="2743200" lvl="5" indent="-325754" algn="l">
              <a:spcBef>
                <a:spcPts val="340"/>
              </a:spcBef>
              <a:spcAft>
                <a:spcPts val="0"/>
              </a:spcAft>
              <a:buSzPts val="1530"/>
              <a:buChar char="☞"/>
              <a:defRPr/>
            </a:lvl6pPr>
            <a:lvl7pPr marL="3200400" lvl="6" indent="-325754" algn="l">
              <a:spcBef>
                <a:spcPts val="340"/>
              </a:spcBef>
              <a:spcAft>
                <a:spcPts val="0"/>
              </a:spcAft>
              <a:buSzPts val="1530"/>
              <a:buChar char="☞"/>
              <a:defRPr/>
            </a:lvl7pPr>
            <a:lvl8pPr marL="3657600" lvl="7" indent="-325754" algn="l">
              <a:spcBef>
                <a:spcPts val="340"/>
              </a:spcBef>
              <a:spcAft>
                <a:spcPts val="0"/>
              </a:spcAft>
              <a:buSzPts val="1530"/>
              <a:buChar char="☞"/>
              <a:defRPr/>
            </a:lvl8pPr>
            <a:lvl9pPr marL="4114800" lvl="8" indent="-325754" algn="l">
              <a:spcBef>
                <a:spcPts val="340"/>
              </a:spcBef>
              <a:spcAft>
                <a:spcPts val="0"/>
              </a:spcAft>
              <a:buSzPts val="153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sldNum" idx="12"/>
          </p:nvPr>
        </p:nvSpPr>
        <p:spPr>
          <a:xfrm>
            <a:off x="8410575" y="6181531"/>
            <a:ext cx="609600" cy="457200"/>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46" name="Google Shape;46;p7"/>
          <p:cNvSpPr txBox="1">
            <a:spLocks noGrp="1"/>
          </p:cNvSpPr>
          <p:nvPr>
            <p:ph type="ftr" idx="11"/>
          </p:nvPr>
        </p:nvSpPr>
        <p:spPr>
          <a:xfrm>
            <a:off x="2133600" y="6203667"/>
            <a:ext cx="3581400" cy="384048"/>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5791200" y="6203667"/>
            <a:ext cx="2590800" cy="384048"/>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457200" y="1399593"/>
            <a:ext cx="4040188" cy="762000"/>
          </a:xfrm>
          <a:prstGeom prst="rect">
            <a:avLst/>
          </a:prstGeom>
          <a:noFill/>
          <a:ln>
            <a:noFill/>
          </a:ln>
        </p:spPr>
        <p:txBody>
          <a:bodyPr spcFirstLastPara="1" wrap="square" lIns="91425" tIns="45700" rIns="91425" bIns="45700" anchor="b" anchorCtr="0"/>
          <a:lstStyle>
            <a:lvl1pPr marL="457200" lvl="0" indent="-228600" algn="l">
              <a:spcBef>
                <a:spcPts val="0"/>
              </a:spcBef>
              <a:spcAft>
                <a:spcPts val="0"/>
              </a:spcAft>
              <a:buSzPts val="2210"/>
              <a:buNone/>
              <a:defRPr sz="2600" b="1">
                <a:solidFill>
                  <a:schemeClr val="lt2"/>
                </a:solidFill>
                <a:latin typeface="Constantia"/>
                <a:ea typeface="Constantia"/>
                <a:cs typeface="Constantia"/>
                <a:sym typeface="Constantia"/>
              </a:defRPr>
            </a:lvl1pPr>
            <a:lvl2pPr marL="914400" lvl="1" indent="-228600" algn="l">
              <a:spcBef>
                <a:spcPts val="300"/>
              </a:spcBef>
              <a:spcAft>
                <a:spcPts val="0"/>
              </a:spcAft>
              <a:buSzPts val="1700"/>
              <a:buNone/>
              <a:defRPr sz="2000" b="1">
                <a:solidFill>
                  <a:schemeClr val="lt1"/>
                </a:solidFill>
                <a:latin typeface="Constantia"/>
                <a:ea typeface="Constantia"/>
                <a:cs typeface="Constantia"/>
                <a:sym typeface="Constantia"/>
              </a:defRPr>
            </a:lvl2pPr>
            <a:lvl3pPr marL="1371600" lvl="2" indent="-228600" algn="l">
              <a:spcBef>
                <a:spcPts val="300"/>
              </a:spcBef>
              <a:spcAft>
                <a:spcPts val="0"/>
              </a:spcAft>
              <a:buSzPts val="1530"/>
              <a:buNone/>
              <a:defRPr sz="1800" b="1">
                <a:solidFill>
                  <a:schemeClr val="lt1"/>
                </a:solidFill>
                <a:latin typeface="Constantia"/>
                <a:ea typeface="Constantia"/>
                <a:cs typeface="Constantia"/>
                <a:sym typeface="Constantia"/>
              </a:defRPr>
            </a:lvl3pPr>
            <a:lvl4pPr marL="1828800" lvl="3" indent="-228600" algn="l">
              <a:spcBef>
                <a:spcPts val="300"/>
              </a:spcBef>
              <a:spcAft>
                <a:spcPts val="0"/>
              </a:spcAft>
              <a:buSzPts val="1360"/>
              <a:buNone/>
              <a:defRPr sz="1600" b="1">
                <a:solidFill>
                  <a:schemeClr val="lt1"/>
                </a:solidFill>
                <a:latin typeface="Constantia"/>
                <a:ea typeface="Constantia"/>
                <a:cs typeface="Constantia"/>
                <a:sym typeface="Constantia"/>
              </a:defRPr>
            </a:lvl4pPr>
            <a:lvl5pPr marL="2286000" lvl="4" indent="-228600" algn="l">
              <a:spcBef>
                <a:spcPts val="340"/>
              </a:spcBef>
              <a:spcAft>
                <a:spcPts val="0"/>
              </a:spcAft>
              <a:buSzPts val="1360"/>
              <a:buNone/>
              <a:defRPr sz="1600" b="1">
                <a:solidFill>
                  <a:schemeClr val="lt1"/>
                </a:solidFill>
                <a:latin typeface="Constantia"/>
                <a:ea typeface="Constantia"/>
                <a:cs typeface="Constantia"/>
                <a:sym typeface="Constantia"/>
              </a:defRPr>
            </a:lvl5pPr>
            <a:lvl6pPr marL="2743200" lvl="5" indent="-325754" algn="l">
              <a:spcBef>
                <a:spcPts val="340"/>
              </a:spcBef>
              <a:spcAft>
                <a:spcPts val="0"/>
              </a:spcAft>
              <a:buSzPts val="1530"/>
              <a:buChar char="☞"/>
              <a:defRPr/>
            </a:lvl6pPr>
            <a:lvl7pPr marL="3200400" lvl="6" indent="-325754" algn="l">
              <a:spcBef>
                <a:spcPts val="340"/>
              </a:spcBef>
              <a:spcAft>
                <a:spcPts val="0"/>
              </a:spcAft>
              <a:buSzPts val="1530"/>
              <a:buChar char="☞"/>
              <a:defRPr/>
            </a:lvl7pPr>
            <a:lvl8pPr marL="3657600" lvl="7" indent="-325754" algn="l">
              <a:spcBef>
                <a:spcPts val="340"/>
              </a:spcBef>
              <a:spcAft>
                <a:spcPts val="0"/>
              </a:spcAft>
              <a:buSzPts val="1530"/>
              <a:buChar char="☞"/>
              <a:defRPr/>
            </a:lvl8pPr>
            <a:lvl9pPr marL="4114800" lvl="8" indent="-325754" algn="l">
              <a:spcBef>
                <a:spcPts val="340"/>
              </a:spcBef>
              <a:spcAft>
                <a:spcPts val="0"/>
              </a:spcAft>
              <a:buSzPts val="1530"/>
              <a:buChar char="☞"/>
              <a:defRPr/>
            </a:lvl9pPr>
          </a:lstStyle>
          <a:p>
            <a:endParaRPr/>
          </a:p>
        </p:txBody>
      </p:sp>
      <p:sp>
        <p:nvSpPr>
          <p:cNvPr id="49" name="Google Shape;49;p7"/>
          <p:cNvSpPr txBox="1">
            <a:spLocks noGrp="1"/>
          </p:cNvSpPr>
          <p:nvPr>
            <p:ph type="body" idx="2"/>
          </p:nvPr>
        </p:nvSpPr>
        <p:spPr>
          <a:xfrm>
            <a:off x="457200" y="2201896"/>
            <a:ext cx="4038600" cy="3913632"/>
          </a:xfrm>
          <a:prstGeom prst="rect">
            <a:avLst/>
          </a:prstGeom>
          <a:noFill/>
          <a:ln>
            <a:noFill/>
          </a:ln>
        </p:spPr>
        <p:txBody>
          <a:bodyPr spcFirstLastPara="1" wrap="square" lIns="91425" tIns="45700" rIns="91425" bIns="45700" anchor="t" anchorCtr="0"/>
          <a:lstStyle>
            <a:lvl1pPr marL="457200" lvl="0" indent="-325755" algn="l">
              <a:spcBef>
                <a:spcPts val="600"/>
              </a:spcBef>
              <a:spcAft>
                <a:spcPts val="0"/>
              </a:spcAft>
              <a:buSzPts val="1530"/>
              <a:buChar char="●"/>
              <a:defRPr/>
            </a:lvl1pPr>
            <a:lvl2pPr marL="914400" lvl="1" indent="-325755" algn="l">
              <a:spcBef>
                <a:spcPts val="300"/>
              </a:spcBef>
              <a:spcAft>
                <a:spcPts val="0"/>
              </a:spcAft>
              <a:buSzPts val="1530"/>
              <a:buChar char="●"/>
              <a:defRPr/>
            </a:lvl2pPr>
            <a:lvl3pPr marL="1371600" lvl="2" indent="-325755" algn="l">
              <a:spcBef>
                <a:spcPts val="300"/>
              </a:spcBef>
              <a:spcAft>
                <a:spcPts val="0"/>
              </a:spcAft>
              <a:buSzPts val="1530"/>
              <a:buChar char="●"/>
              <a:defRPr/>
            </a:lvl3pPr>
            <a:lvl4pPr marL="1828800" lvl="3" indent="-325755" algn="l">
              <a:spcBef>
                <a:spcPts val="300"/>
              </a:spcBef>
              <a:spcAft>
                <a:spcPts val="0"/>
              </a:spcAft>
              <a:buSzPts val="1530"/>
              <a:buChar char="●"/>
              <a:defRPr/>
            </a:lvl4pPr>
            <a:lvl5pPr marL="2286000" lvl="4" indent="-325754" algn="l">
              <a:spcBef>
                <a:spcPts val="340"/>
              </a:spcBef>
              <a:spcAft>
                <a:spcPts val="0"/>
              </a:spcAft>
              <a:buSzPts val="1530"/>
              <a:buChar char="●"/>
              <a:defRPr/>
            </a:lvl5pPr>
            <a:lvl6pPr marL="2743200" lvl="5" indent="-325754" algn="l">
              <a:spcBef>
                <a:spcPts val="340"/>
              </a:spcBef>
              <a:spcAft>
                <a:spcPts val="0"/>
              </a:spcAft>
              <a:buSzPts val="1530"/>
              <a:buChar char="☞"/>
              <a:defRPr/>
            </a:lvl6pPr>
            <a:lvl7pPr marL="3200400" lvl="6" indent="-325754" algn="l">
              <a:spcBef>
                <a:spcPts val="340"/>
              </a:spcBef>
              <a:spcAft>
                <a:spcPts val="0"/>
              </a:spcAft>
              <a:buSzPts val="1530"/>
              <a:buChar char="☞"/>
              <a:defRPr/>
            </a:lvl7pPr>
            <a:lvl8pPr marL="3657600" lvl="7" indent="-325754" algn="l">
              <a:spcBef>
                <a:spcPts val="340"/>
              </a:spcBef>
              <a:spcAft>
                <a:spcPts val="0"/>
              </a:spcAft>
              <a:buSzPts val="1530"/>
              <a:buChar char="☞"/>
              <a:defRPr/>
            </a:lvl8pPr>
            <a:lvl9pPr marL="4114800" lvl="8" indent="-325754" algn="l">
              <a:spcBef>
                <a:spcPts val="340"/>
              </a:spcBef>
              <a:spcAft>
                <a:spcPts val="0"/>
              </a:spcAft>
              <a:buSzPts val="1530"/>
              <a:buChar char="☞"/>
              <a:defRPr/>
            </a:lvl9pPr>
          </a:lstStyle>
          <a:p>
            <a:endParaRPr/>
          </a:p>
        </p:txBody>
      </p:sp>
      <p:sp>
        <p:nvSpPr>
          <p:cNvPr id="50" name="Google Shape;50;p7"/>
          <p:cNvSpPr txBox="1">
            <a:spLocks noGrp="1"/>
          </p:cNvSpPr>
          <p:nvPr>
            <p:ph type="body" idx="3"/>
          </p:nvPr>
        </p:nvSpPr>
        <p:spPr>
          <a:xfrm>
            <a:off x="4649788" y="2201896"/>
            <a:ext cx="4038600" cy="3913632"/>
          </a:xfrm>
          <a:prstGeom prst="rect">
            <a:avLst/>
          </a:prstGeom>
          <a:noFill/>
          <a:ln>
            <a:noFill/>
          </a:ln>
        </p:spPr>
        <p:txBody>
          <a:bodyPr spcFirstLastPara="1" wrap="square" lIns="91425" tIns="45700" rIns="91425" bIns="45700" anchor="t" anchorCtr="0"/>
          <a:lstStyle>
            <a:lvl1pPr marL="457200" lvl="0" indent="-325755" algn="l">
              <a:spcBef>
                <a:spcPts val="600"/>
              </a:spcBef>
              <a:spcAft>
                <a:spcPts val="0"/>
              </a:spcAft>
              <a:buSzPts val="1530"/>
              <a:buChar char="●"/>
              <a:defRPr/>
            </a:lvl1pPr>
            <a:lvl2pPr marL="914400" lvl="1" indent="-325755" algn="l">
              <a:spcBef>
                <a:spcPts val="300"/>
              </a:spcBef>
              <a:spcAft>
                <a:spcPts val="0"/>
              </a:spcAft>
              <a:buSzPts val="1530"/>
              <a:buChar char="●"/>
              <a:defRPr/>
            </a:lvl2pPr>
            <a:lvl3pPr marL="1371600" lvl="2" indent="-325755" algn="l">
              <a:spcBef>
                <a:spcPts val="300"/>
              </a:spcBef>
              <a:spcAft>
                <a:spcPts val="0"/>
              </a:spcAft>
              <a:buSzPts val="1530"/>
              <a:buChar char="●"/>
              <a:defRPr/>
            </a:lvl3pPr>
            <a:lvl4pPr marL="1828800" lvl="3" indent="-325755" algn="l">
              <a:spcBef>
                <a:spcPts val="300"/>
              </a:spcBef>
              <a:spcAft>
                <a:spcPts val="0"/>
              </a:spcAft>
              <a:buSzPts val="1530"/>
              <a:buChar char="●"/>
              <a:defRPr/>
            </a:lvl4pPr>
            <a:lvl5pPr marL="2286000" lvl="4" indent="-325754" algn="l">
              <a:spcBef>
                <a:spcPts val="340"/>
              </a:spcBef>
              <a:spcAft>
                <a:spcPts val="0"/>
              </a:spcAft>
              <a:buSzPts val="1530"/>
              <a:buChar char="●"/>
              <a:defRPr/>
            </a:lvl5pPr>
            <a:lvl6pPr marL="2743200" lvl="5" indent="-325754" algn="l">
              <a:spcBef>
                <a:spcPts val="340"/>
              </a:spcBef>
              <a:spcAft>
                <a:spcPts val="0"/>
              </a:spcAft>
              <a:buSzPts val="1530"/>
              <a:buChar char="☞"/>
              <a:defRPr/>
            </a:lvl6pPr>
            <a:lvl7pPr marL="3200400" lvl="6" indent="-325754" algn="l">
              <a:spcBef>
                <a:spcPts val="340"/>
              </a:spcBef>
              <a:spcAft>
                <a:spcPts val="0"/>
              </a:spcAft>
              <a:buSzPts val="1530"/>
              <a:buChar char="☞"/>
              <a:defRPr/>
            </a:lvl7pPr>
            <a:lvl8pPr marL="3657600" lvl="7" indent="-325754" algn="l">
              <a:spcBef>
                <a:spcPts val="340"/>
              </a:spcBef>
              <a:spcAft>
                <a:spcPts val="0"/>
              </a:spcAft>
              <a:buSzPts val="1530"/>
              <a:buChar char="☞"/>
              <a:defRPr/>
            </a:lvl8pPr>
            <a:lvl9pPr marL="4114800" lvl="8" indent="-325754" algn="l">
              <a:spcBef>
                <a:spcPts val="340"/>
              </a:spcBef>
              <a:spcAft>
                <a:spcPts val="0"/>
              </a:spcAft>
              <a:buSzPts val="1530"/>
              <a:buChar char="☞"/>
              <a:defRPr/>
            </a:lvl9pPr>
          </a:lstStyle>
          <a:p>
            <a:endParaRPr/>
          </a:p>
        </p:txBody>
      </p:sp>
      <p:sp>
        <p:nvSpPr>
          <p:cNvPr id="51" name="Google Shape;51;p7"/>
          <p:cNvSpPr txBox="1">
            <a:spLocks noGrp="1"/>
          </p:cNvSpPr>
          <p:nvPr>
            <p:ph type="title"/>
          </p:nvPr>
        </p:nvSpPr>
        <p:spPr>
          <a:xfrm>
            <a:off x="457200" y="155448"/>
            <a:ext cx="8229600" cy="1143000"/>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F9F9F9"/>
              </a:buClr>
              <a:buSzPts val="4200"/>
              <a:buFont typeface="Constant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body" idx="4"/>
          </p:nvPr>
        </p:nvSpPr>
        <p:spPr>
          <a:xfrm>
            <a:off x="4648200" y="1399593"/>
            <a:ext cx="4040188" cy="762000"/>
          </a:xfrm>
          <a:prstGeom prst="rect">
            <a:avLst/>
          </a:prstGeom>
          <a:noFill/>
          <a:ln>
            <a:noFill/>
          </a:ln>
        </p:spPr>
        <p:txBody>
          <a:bodyPr spcFirstLastPara="1" wrap="square" lIns="91425" tIns="45700" rIns="91425" bIns="45700" anchor="b" anchorCtr="0"/>
          <a:lstStyle>
            <a:lvl1pPr marL="457200" lvl="0" indent="-228600" algn="l">
              <a:spcBef>
                <a:spcPts val="0"/>
              </a:spcBef>
              <a:spcAft>
                <a:spcPts val="0"/>
              </a:spcAft>
              <a:buSzPts val="2210"/>
              <a:buNone/>
              <a:defRPr sz="2600" b="1">
                <a:solidFill>
                  <a:schemeClr val="lt2"/>
                </a:solidFill>
                <a:latin typeface="Constantia"/>
                <a:ea typeface="Constantia"/>
                <a:cs typeface="Constantia"/>
                <a:sym typeface="Constantia"/>
              </a:defRPr>
            </a:lvl1pPr>
            <a:lvl2pPr marL="914400" lvl="1" indent="-228600" algn="l">
              <a:spcBef>
                <a:spcPts val="300"/>
              </a:spcBef>
              <a:spcAft>
                <a:spcPts val="0"/>
              </a:spcAft>
              <a:buSzPts val="1700"/>
              <a:buNone/>
              <a:defRPr sz="2000" b="1">
                <a:solidFill>
                  <a:schemeClr val="lt1"/>
                </a:solidFill>
                <a:latin typeface="Constantia"/>
                <a:ea typeface="Constantia"/>
                <a:cs typeface="Constantia"/>
                <a:sym typeface="Constantia"/>
              </a:defRPr>
            </a:lvl2pPr>
            <a:lvl3pPr marL="1371600" lvl="2" indent="-228600" algn="l">
              <a:spcBef>
                <a:spcPts val="300"/>
              </a:spcBef>
              <a:spcAft>
                <a:spcPts val="0"/>
              </a:spcAft>
              <a:buSzPts val="1530"/>
              <a:buNone/>
              <a:defRPr sz="1800" b="1">
                <a:solidFill>
                  <a:schemeClr val="lt1"/>
                </a:solidFill>
                <a:latin typeface="Constantia"/>
                <a:ea typeface="Constantia"/>
                <a:cs typeface="Constantia"/>
                <a:sym typeface="Constantia"/>
              </a:defRPr>
            </a:lvl3pPr>
            <a:lvl4pPr marL="1828800" lvl="3" indent="-228600" algn="l">
              <a:spcBef>
                <a:spcPts val="300"/>
              </a:spcBef>
              <a:spcAft>
                <a:spcPts val="0"/>
              </a:spcAft>
              <a:buSzPts val="1360"/>
              <a:buNone/>
              <a:defRPr sz="1600" b="1">
                <a:solidFill>
                  <a:schemeClr val="lt1"/>
                </a:solidFill>
                <a:latin typeface="Constantia"/>
                <a:ea typeface="Constantia"/>
                <a:cs typeface="Constantia"/>
                <a:sym typeface="Constantia"/>
              </a:defRPr>
            </a:lvl4pPr>
            <a:lvl5pPr marL="2286000" lvl="4" indent="-228600" algn="l">
              <a:spcBef>
                <a:spcPts val="340"/>
              </a:spcBef>
              <a:spcAft>
                <a:spcPts val="0"/>
              </a:spcAft>
              <a:buSzPts val="1360"/>
              <a:buNone/>
              <a:defRPr sz="1600" b="1">
                <a:solidFill>
                  <a:schemeClr val="lt1"/>
                </a:solidFill>
                <a:latin typeface="Constantia"/>
                <a:ea typeface="Constantia"/>
                <a:cs typeface="Constantia"/>
                <a:sym typeface="Constantia"/>
              </a:defRPr>
            </a:lvl5pPr>
            <a:lvl6pPr marL="2743200" lvl="5" indent="-325754" algn="l">
              <a:spcBef>
                <a:spcPts val="340"/>
              </a:spcBef>
              <a:spcAft>
                <a:spcPts val="0"/>
              </a:spcAft>
              <a:buSzPts val="1530"/>
              <a:buChar char="☞"/>
              <a:defRPr/>
            </a:lvl6pPr>
            <a:lvl7pPr marL="3200400" lvl="6" indent="-325754" algn="l">
              <a:spcBef>
                <a:spcPts val="340"/>
              </a:spcBef>
              <a:spcAft>
                <a:spcPts val="0"/>
              </a:spcAft>
              <a:buSzPts val="1530"/>
              <a:buChar char="☞"/>
              <a:defRPr/>
            </a:lvl7pPr>
            <a:lvl8pPr marL="3657600" lvl="7" indent="-325754" algn="l">
              <a:spcBef>
                <a:spcPts val="340"/>
              </a:spcBef>
              <a:spcAft>
                <a:spcPts val="0"/>
              </a:spcAft>
              <a:buSzPts val="1530"/>
              <a:buChar char="☞"/>
              <a:defRPr/>
            </a:lvl8pPr>
            <a:lvl9pPr marL="4114800" lvl="8" indent="-325754" algn="l">
              <a:spcBef>
                <a:spcPts val="340"/>
              </a:spcBef>
              <a:spcAft>
                <a:spcPts val="0"/>
              </a:spcAft>
              <a:buSzPts val="1530"/>
              <a:buChar char="☞"/>
              <a:defRPr/>
            </a:lvl9pPr>
          </a:lstStyle>
          <a:p>
            <a:endParaRPr/>
          </a:p>
        </p:txBody>
      </p:sp>
      <p:cxnSp>
        <p:nvCxnSpPr>
          <p:cNvPr id="53" name="Google Shape;53;p7"/>
          <p:cNvCxnSpPr/>
          <p:nvPr/>
        </p:nvCxnSpPr>
        <p:spPr>
          <a:xfrm>
            <a:off x="562945" y="2180219"/>
            <a:ext cx="3749040" cy="1588"/>
          </a:xfrm>
          <a:prstGeom prst="straightConnector1">
            <a:avLst/>
          </a:prstGeom>
          <a:noFill/>
          <a:ln w="12700" cap="flat" cmpd="sng">
            <a:solidFill>
              <a:srgbClr val="F7E7E7"/>
            </a:solidFill>
            <a:prstDash val="solid"/>
            <a:round/>
            <a:headEnd type="none" w="sm" len="sm"/>
            <a:tailEnd type="none" w="sm" len="sm"/>
          </a:ln>
          <a:effectLst>
            <a:outerShdw blurRad="34925" algn="tl" rotWithShape="0">
              <a:srgbClr val="000000">
                <a:alpha val="54901"/>
              </a:srgbClr>
            </a:outerShdw>
          </a:effectLst>
        </p:spPr>
      </p:cxnSp>
      <p:cxnSp>
        <p:nvCxnSpPr>
          <p:cNvPr id="54" name="Google Shape;54;p7"/>
          <p:cNvCxnSpPr/>
          <p:nvPr/>
        </p:nvCxnSpPr>
        <p:spPr>
          <a:xfrm>
            <a:off x="4754880" y="2180219"/>
            <a:ext cx="3749040" cy="1588"/>
          </a:xfrm>
          <a:prstGeom prst="straightConnector1">
            <a:avLst/>
          </a:prstGeom>
          <a:noFill/>
          <a:ln w="12700" cap="flat" cmpd="sng">
            <a:solidFill>
              <a:srgbClr val="F7E7E7"/>
            </a:solidFill>
            <a:prstDash val="solid"/>
            <a:round/>
            <a:headEnd type="none" w="sm" len="sm"/>
            <a:tailEnd type="none" w="sm" len="sm"/>
          </a:ln>
          <a:effectLst>
            <a:outerShdw blurRad="34925" algn="tl" rotWithShape="0">
              <a:srgbClr val="000000">
                <a:alpha val="54901"/>
              </a:srgbClr>
            </a:outerShdw>
          </a:effectLst>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5791200" y="6203667"/>
            <a:ext cx="2590800" cy="384048"/>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2133600" y="6203667"/>
            <a:ext cx="3581400" cy="384048"/>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410575" y="6181531"/>
            <a:ext cx="609600" cy="457200"/>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59" name="Google Shape;59;p8"/>
          <p:cNvSpPr txBox="1">
            <a:spLocks noGrp="1"/>
          </p:cNvSpPr>
          <p:nvPr>
            <p:ph type="title"/>
          </p:nvPr>
        </p:nvSpPr>
        <p:spPr>
          <a:xfrm>
            <a:off x="457200" y="152400"/>
            <a:ext cx="8229600" cy="1219200"/>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F9F9F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0"/>
        <p:cNvGrpSpPr/>
        <p:nvPr/>
      </p:nvGrpSpPr>
      <p:grpSpPr>
        <a:xfrm>
          <a:off x="0" y="0"/>
          <a:ext cx="0" cy="0"/>
          <a:chOff x="0" y="0"/>
          <a:chExt cx="0" cy="0"/>
        </a:xfrm>
      </p:grpSpPr>
      <p:sp>
        <p:nvSpPr>
          <p:cNvPr id="61" name="Google Shape;61;p9"/>
          <p:cNvSpPr txBox="1">
            <a:spLocks noGrp="1"/>
          </p:cNvSpPr>
          <p:nvPr>
            <p:ph type="body" idx="1"/>
          </p:nvPr>
        </p:nvSpPr>
        <p:spPr>
          <a:xfrm>
            <a:off x="457200" y="457200"/>
            <a:ext cx="6248400" cy="5715000"/>
          </a:xfrm>
          <a:prstGeom prst="rect">
            <a:avLst/>
          </a:prstGeom>
          <a:noFill/>
          <a:ln>
            <a:noFill/>
          </a:ln>
        </p:spPr>
        <p:txBody>
          <a:bodyPr spcFirstLastPara="1" wrap="square" lIns="91425" tIns="45700" rIns="91425" bIns="45700" anchor="t" anchorCtr="0"/>
          <a:lstStyle>
            <a:lvl1pPr marL="457200" lvl="0" indent="-325755" algn="l">
              <a:spcBef>
                <a:spcPts val="600"/>
              </a:spcBef>
              <a:spcAft>
                <a:spcPts val="0"/>
              </a:spcAft>
              <a:buSzPts val="1530"/>
              <a:buChar char="●"/>
              <a:defRPr/>
            </a:lvl1pPr>
            <a:lvl2pPr marL="914400" lvl="1" indent="-325755" algn="l">
              <a:spcBef>
                <a:spcPts val="300"/>
              </a:spcBef>
              <a:spcAft>
                <a:spcPts val="0"/>
              </a:spcAft>
              <a:buSzPts val="1530"/>
              <a:buChar char="●"/>
              <a:defRPr/>
            </a:lvl2pPr>
            <a:lvl3pPr marL="1371600" lvl="2" indent="-325755" algn="l">
              <a:spcBef>
                <a:spcPts val="300"/>
              </a:spcBef>
              <a:spcAft>
                <a:spcPts val="0"/>
              </a:spcAft>
              <a:buSzPts val="1530"/>
              <a:buChar char="●"/>
              <a:defRPr/>
            </a:lvl3pPr>
            <a:lvl4pPr marL="1828800" lvl="3" indent="-325755" algn="l">
              <a:spcBef>
                <a:spcPts val="300"/>
              </a:spcBef>
              <a:spcAft>
                <a:spcPts val="0"/>
              </a:spcAft>
              <a:buSzPts val="1530"/>
              <a:buChar char="●"/>
              <a:defRPr/>
            </a:lvl4pPr>
            <a:lvl5pPr marL="2286000" lvl="4" indent="-325754" algn="l">
              <a:spcBef>
                <a:spcPts val="340"/>
              </a:spcBef>
              <a:spcAft>
                <a:spcPts val="0"/>
              </a:spcAft>
              <a:buSzPts val="1530"/>
              <a:buChar char="●"/>
              <a:defRPr/>
            </a:lvl5pPr>
            <a:lvl6pPr marL="2743200" lvl="5" indent="-325754" algn="l">
              <a:spcBef>
                <a:spcPts val="340"/>
              </a:spcBef>
              <a:spcAft>
                <a:spcPts val="0"/>
              </a:spcAft>
              <a:buSzPts val="1530"/>
              <a:buChar char="☞"/>
              <a:defRPr/>
            </a:lvl6pPr>
            <a:lvl7pPr marL="3200400" lvl="6" indent="-325754" algn="l">
              <a:spcBef>
                <a:spcPts val="340"/>
              </a:spcBef>
              <a:spcAft>
                <a:spcPts val="0"/>
              </a:spcAft>
              <a:buSzPts val="1530"/>
              <a:buChar char="☞"/>
              <a:defRPr/>
            </a:lvl7pPr>
            <a:lvl8pPr marL="3657600" lvl="7" indent="-325754" algn="l">
              <a:spcBef>
                <a:spcPts val="340"/>
              </a:spcBef>
              <a:spcAft>
                <a:spcPts val="0"/>
              </a:spcAft>
              <a:buSzPts val="1530"/>
              <a:buChar char="☞"/>
              <a:defRPr/>
            </a:lvl8pPr>
            <a:lvl9pPr marL="4114800" lvl="8" indent="-325754" algn="l">
              <a:spcBef>
                <a:spcPts val="340"/>
              </a:spcBef>
              <a:spcAft>
                <a:spcPts val="0"/>
              </a:spcAft>
              <a:buSzPts val="1530"/>
              <a:buChar char="☞"/>
              <a:defRPr/>
            </a:lvl9pPr>
          </a:lstStyle>
          <a:p>
            <a:endParaRPr/>
          </a:p>
        </p:txBody>
      </p:sp>
      <p:sp>
        <p:nvSpPr>
          <p:cNvPr id="62" name="Google Shape;62;p9"/>
          <p:cNvSpPr txBox="1">
            <a:spLocks noGrp="1"/>
          </p:cNvSpPr>
          <p:nvPr>
            <p:ph type="body" idx="2"/>
          </p:nvPr>
        </p:nvSpPr>
        <p:spPr>
          <a:xfrm>
            <a:off x="6781800" y="1600200"/>
            <a:ext cx="1984248" cy="3733800"/>
          </a:xfrm>
          <a:prstGeom prst="rect">
            <a:avLst/>
          </a:prstGeom>
          <a:noFill/>
          <a:ln>
            <a:noFill/>
          </a:ln>
        </p:spPr>
        <p:txBody>
          <a:bodyPr spcFirstLastPara="1" wrap="square" lIns="91425" tIns="45700" rIns="91425" bIns="45700" anchor="t" anchorCtr="0"/>
          <a:lstStyle>
            <a:lvl1pPr marL="457200" lvl="0" indent="-228600" algn="l">
              <a:lnSpc>
                <a:spcPct val="125000"/>
              </a:lnSpc>
              <a:spcBef>
                <a:spcPts val="600"/>
              </a:spcBef>
              <a:spcAft>
                <a:spcPts val="0"/>
              </a:spcAft>
              <a:buSzPts val="1360"/>
              <a:buNone/>
              <a:defRPr sz="1600">
                <a:solidFill>
                  <a:schemeClr val="lt2"/>
                </a:solidFill>
              </a:defRPr>
            </a:lvl1pPr>
            <a:lvl2pPr marL="914400" lvl="1" indent="-228600" algn="l">
              <a:spcBef>
                <a:spcPts val="1000"/>
              </a:spcBef>
              <a:spcAft>
                <a:spcPts val="0"/>
              </a:spcAft>
              <a:buSzPts val="1020"/>
              <a:buNone/>
              <a:defRPr sz="1200"/>
            </a:lvl2pPr>
            <a:lvl3pPr marL="1371600" lvl="2" indent="-228600" algn="l">
              <a:spcBef>
                <a:spcPts val="300"/>
              </a:spcBef>
              <a:spcAft>
                <a:spcPts val="0"/>
              </a:spcAft>
              <a:buSzPts val="850"/>
              <a:buNone/>
              <a:defRPr sz="1000"/>
            </a:lvl3pPr>
            <a:lvl4pPr marL="1828800" lvl="3" indent="-228600" algn="l">
              <a:spcBef>
                <a:spcPts val="300"/>
              </a:spcBef>
              <a:spcAft>
                <a:spcPts val="0"/>
              </a:spcAft>
              <a:buSzPts val="765"/>
              <a:buNone/>
              <a:defRPr sz="900"/>
            </a:lvl4pPr>
            <a:lvl5pPr marL="2286000" lvl="4" indent="-228600" algn="l">
              <a:spcBef>
                <a:spcPts val="340"/>
              </a:spcBef>
              <a:spcAft>
                <a:spcPts val="0"/>
              </a:spcAft>
              <a:buSzPts val="765"/>
              <a:buNone/>
              <a:defRPr sz="900"/>
            </a:lvl5pPr>
            <a:lvl6pPr marL="2743200" lvl="5" indent="-325754" algn="l">
              <a:spcBef>
                <a:spcPts val="340"/>
              </a:spcBef>
              <a:spcAft>
                <a:spcPts val="0"/>
              </a:spcAft>
              <a:buSzPts val="1530"/>
              <a:buChar char="☞"/>
              <a:defRPr/>
            </a:lvl6pPr>
            <a:lvl7pPr marL="3200400" lvl="6" indent="-325754" algn="l">
              <a:spcBef>
                <a:spcPts val="340"/>
              </a:spcBef>
              <a:spcAft>
                <a:spcPts val="0"/>
              </a:spcAft>
              <a:buSzPts val="1530"/>
              <a:buChar char="☞"/>
              <a:defRPr/>
            </a:lvl7pPr>
            <a:lvl8pPr marL="3657600" lvl="7" indent="-325754" algn="l">
              <a:spcBef>
                <a:spcPts val="340"/>
              </a:spcBef>
              <a:spcAft>
                <a:spcPts val="0"/>
              </a:spcAft>
              <a:buSzPts val="1530"/>
              <a:buChar char="☞"/>
              <a:defRPr/>
            </a:lvl8pPr>
            <a:lvl9pPr marL="4114800" lvl="8" indent="-325754" algn="l">
              <a:spcBef>
                <a:spcPts val="340"/>
              </a:spcBef>
              <a:spcAft>
                <a:spcPts val="0"/>
              </a:spcAft>
              <a:buSzPts val="1530"/>
              <a:buChar char="☞"/>
              <a:defRPr/>
            </a:lvl9pPr>
          </a:lstStyle>
          <a:p>
            <a:endParaRPr/>
          </a:p>
        </p:txBody>
      </p:sp>
      <p:sp>
        <p:nvSpPr>
          <p:cNvPr id="63" name="Google Shape;63;p9"/>
          <p:cNvSpPr txBox="1">
            <a:spLocks noGrp="1"/>
          </p:cNvSpPr>
          <p:nvPr>
            <p:ph type="title"/>
          </p:nvPr>
        </p:nvSpPr>
        <p:spPr>
          <a:xfrm>
            <a:off x="6781800" y="457200"/>
            <a:ext cx="1981200" cy="1066800"/>
          </a:xfrm>
          <a:prstGeom prst="rect">
            <a:avLst/>
          </a:prstGeom>
          <a:noFill/>
          <a:ln>
            <a:noFill/>
          </a:ln>
        </p:spPr>
        <p:txBody>
          <a:bodyPr spcFirstLastPara="1" wrap="square" lIns="91425" tIns="91425" rIns="91425" bIns="45700" anchor="b" anchorCtr="0"/>
          <a:lstStyle>
            <a:lvl1pPr lvl="0" algn="l">
              <a:spcBef>
                <a:spcPts val="0"/>
              </a:spcBef>
              <a:spcAft>
                <a:spcPts val="0"/>
              </a:spcAft>
              <a:buClr>
                <a:schemeClr val="lt2"/>
              </a:buClr>
              <a:buSzPts val="1800"/>
              <a:buFont typeface="Constantia"/>
              <a:buNone/>
              <a:defRPr sz="1800" b="1">
                <a:solidFill>
                  <a:schemeClr val="lt2"/>
                </a:solidFill>
                <a:latin typeface="Constantia"/>
                <a:ea typeface="Constantia"/>
                <a:cs typeface="Constantia"/>
                <a:sym typeface="Constant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9"/>
          <p:cNvSpPr txBox="1">
            <a:spLocks noGrp="1"/>
          </p:cNvSpPr>
          <p:nvPr>
            <p:ph type="dt" idx="10"/>
          </p:nvPr>
        </p:nvSpPr>
        <p:spPr>
          <a:xfrm>
            <a:off x="5791200" y="6203667"/>
            <a:ext cx="2590800" cy="384048"/>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8410575" y="6181531"/>
            <a:ext cx="609600" cy="457200"/>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66" name="Google Shape;66;p9"/>
          <p:cNvSpPr txBox="1">
            <a:spLocks noGrp="1"/>
          </p:cNvSpPr>
          <p:nvPr>
            <p:ph type="ftr" idx="11"/>
          </p:nvPr>
        </p:nvSpPr>
        <p:spPr>
          <a:xfrm>
            <a:off x="2133600" y="6203667"/>
            <a:ext cx="3581400" cy="384048"/>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6629400" y="457200"/>
            <a:ext cx="2057400" cy="1066800"/>
          </a:xfrm>
          <a:prstGeom prst="rect">
            <a:avLst/>
          </a:prstGeom>
          <a:noFill/>
          <a:ln>
            <a:noFill/>
          </a:ln>
        </p:spPr>
        <p:txBody>
          <a:bodyPr spcFirstLastPara="1" wrap="square" lIns="91425" tIns="91425" rIns="91425" bIns="45700" anchor="b" anchorCtr="0"/>
          <a:lstStyle>
            <a:lvl1pPr lvl="0" algn="l">
              <a:spcBef>
                <a:spcPts val="0"/>
              </a:spcBef>
              <a:spcAft>
                <a:spcPts val="0"/>
              </a:spcAft>
              <a:buClr>
                <a:schemeClr val="lt2"/>
              </a:buClr>
              <a:buSzPts val="1800"/>
              <a:buFont typeface="Constantia"/>
              <a:buNone/>
              <a:defRPr sz="1800" b="1">
                <a:solidFill>
                  <a:schemeClr val="lt2"/>
                </a:solidFill>
                <a:latin typeface="Constantia"/>
                <a:ea typeface="Constantia"/>
                <a:cs typeface="Constantia"/>
                <a:sym typeface="Constant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a:spLocks noGrp="1"/>
          </p:cNvSpPr>
          <p:nvPr>
            <p:ph type="pic" idx="2"/>
          </p:nvPr>
        </p:nvSpPr>
        <p:spPr>
          <a:xfrm>
            <a:off x="457200" y="457200"/>
            <a:ext cx="6019800" cy="5562600"/>
          </a:xfrm>
          <a:prstGeom prst="rect">
            <a:avLst/>
          </a:prstGeom>
          <a:solidFill>
            <a:srgbClr val="EBEBE4"/>
          </a:solidFill>
          <a:ln>
            <a:noFill/>
          </a:ln>
          <a:effectLst>
            <a:outerShdw blurRad="88900" sx="103000" sy="103000" algn="ctr" rotWithShape="0">
              <a:srgbClr val="000000">
                <a:alpha val="31764"/>
              </a:srgbClr>
            </a:outerShdw>
          </a:effectLst>
        </p:spPr>
        <p:txBody>
          <a:bodyPr spcFirstLastPara="1" wrap="square" lIns="91425" tIns="45700" rIns="91425" bIns="45700" anchor="t" anchorCtr="0"/>
          <a:lstStyle>
            <a:lvl1pPr marR="0" lvl="0" algn="l" rtl="0">
              <a:spcBef>
                <a:spcPts val="600"/>
              </a:spcBef>
              <a:spcAft>
                <a:spcPts val="0"/>
              </a:spcAft>
              <a:buClr>
                <a:schemeClr val="accent2"/>
              </a:buClr>
              <a:buSzPts val="272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300"/>
              </a:spcBef>
              <a:spcAft>
                <a:spcPts val="0"/>
              </a:spcAft>
              <a:buClr>
                <a:srgbClr val="D6AA00"/>
              </a:buClr>
              <a:buSzPts val="2040"/>
              <a:buFont typeface="Noto Sans Symbols"/>
              <a:buChar char="●"/>
              <a:defRPr sz="2400" b="0" i="0" u="none" strike="noStrike" cap="none">
                <a:solidFill>
                  <a:schemeClr val="lt2"/>
                </a:solidFill>
                <a:latin typeface="Constantia"/>
                <a:ea typeface="Constantia"/>
                <a:cs typeface="Constantia"/>
                <a:sym typeface="Constantia"/>
              </a:defRPr>
            </a:lvl2pPr>
            <a:lvl3pPr marR="0" lvl="2" algn="l" rtl="0">
              <a:spcBef>
                <a:spcPts val="300"/>
              </a:spcBef>
              <a:spcAft>
                <a:spcPts val="0"/>
              </a:spcAft>
              <a:buClr>
                <a:srgbClr val="B28D00"/>
              </a:buClr>
              <a:buSzPts val="1785"/>
              <a:buFont typeface="Noto Sans Symbols"/>
              <a:buChar char="●"/>
              <a:defRPr sz="2100" b="0" i="0" u="none" strike="noStrike" cap="none">
                <a:solidFill>
                  <a:schemeClr val="lt1"/>
                </a:solidFill>
                <a:latin typeface="Constantia"/>
                <a:ea typeface="Constantia"/>
                <a:cs typeface="Constantia"/>
                <a:sym typeface="Constantia"/>
              </a:defRPr>
            </a:lvl3pPr>
            <a:lvl4pPr marR="0" lvl="3" algn="l" rtl="0">
              <a:spcBef>
                <a:spcPts val="300"/>
              </a:spcBef>
              <a:spcAft>
                <a:spcPts val="0"/>
              </a:spcAft>
              <a:buClr>
                <a:srgbClr val="D6AA00"/>
              </a:buClr>
              <a:buSzPts val="1615"/>
              <a:buFont typeface="Noto Sans Symbols"/>
              <a:buChar char="●"/>
              <a:defRPr sz="1900" b="0" i="0" u="none" strike="noStrike" cap="none">
                <a:solidFill>
                  <a:schemeClr val="lt1"/>
                </a:solidFill>
                <a:latin typeface="Constantia"/>
                <a:ea typeface="Constantia"/>
                <a:cs typeface="Constantia"/>
                <a:sym typeface="Constantia"/>
              </a:defRPr>
            </a:lvl4pPr>
            <a:lvl5pPr marR="0" lvl="4" algn="l" rtl="0">
              <a:spcBef>
                <a:spcPts val="340"/>
              </a:spcBef>
              <a:spcAft>
                <a:spcPts val="0"/>
              </a:spcAft>
              <a:buClr>
                <a:srgbClr val="D6AA00"/>
              </a:buClr>
              <a:buSzPts val="1360"/>
              <a:buFont typeface="Noto Sans Symbols"/>
              <a:buChar char="●"/>
              <a:defRPr sz="1600" b="0" i="0" u="none" strike="noStrike" cap="none">
                <a:solidFill>
                  <a:schemeClr val="lt1"/>
                </a:solidFill>
                <a:latin typeface="Constantia"/>
                <a:ea typeface="Constantia"/>
                <a:cs typeface="Constantia"/>
                <a:sym typeface="Constantia"/>
              </a:defRPr>
            </a:lvl5pPr>
            <a:lvl6pPr marR="0" lvl="5" algn="l" rtl="0">
              <a:spcBef>
                <a:spcPts val="340"/>
              </a:spcBef>
              <a:spcAft>
                <a:spcPts val="0"/>
              </a:spcAft>
              <a:buClr>
                <a:srgbClr val="D6AA00"/>
              </a:buClr>
              <a:buSzPts val="1445"/>
              <a:buFont typeface="Noto Sans Symbols"/>
              <a:buChar char="☞"/>
              <a:defRPr sz="1700" b="0" i="0" u="none" strike="noStrike" cap="none">
                <a:solidFill>
                  <a:schemeClr val="lt1"/>
                </a:solidFill>
                <a:latin typeface="Constantia"/>
                <a:ea typeface="Constantia"/>
                <a:cs typeface="Constantia"/>
                <a:sym typeface="Constantia"/>
              </a:defRPr>
            </a:lvl6pPr>
            <a:lvl7pPr marR="0" lvl="6" algn="l" rtl="0">
              <a:spcBef>
                <a:spcPts val="340"/>
              </a:spcBef>
              <a:spcAft>
                <a:spcPts val="0"/>
              </a:spcAft>
              <a:buClr>
                <a:srgbClr val="D6AA00"/>
              </a:buClr>
              <a:buSzPts val="1360"/>
              <a:buFont typeface="Noto Sans Symbols"/>
              <a:buChar char="☞"/>
              <a:defRPr sz="1600" b="0" i="0" u="none" strike="noStrike" cap="none">
                <a:solidFill>
                  <a:schemeClr val="lt1"/>
                </a:solidFill>
                <a:latin typeface="Constantia"/>
                <a:ea typeface="Constantia"/>
                <a:cs typeface="Constantia"/>
                <a:sym typeface="Constantia"/>
              </a:defRPr>
            </a:lvl7pPr>
            <a:lvl8pPr marR="0" lvl="7" algn="l" rtl="0">
              <a:spcBef>
                <a:spcPts val="340"/>
              </a:spcBef>
              <a:spcAft>
                <a:spcPts val="0"/>
              </a:spcAft>
              <a:buClr>
                <a:srgbClr val="D6AA00"/>
              </a:buClr>
              <a:buSzPts val="1275"/>
              <a:buFont typeface="Noto Sans Symbols"/>
              <a:buChar char="☞"/>
              <a:defRPr sz="1500" b="0" i="0" u="none" strike="noStrike" cap="none">
                <a:solidFill>
                  <a:schemeClr val="lt1"/>
                </a:solidFill>
                <a:latin typeface="Constantia"/>
                <a:ea typeface="Constantia"/>
                <a:cs typeface="Constantia"/>
                <a:sym typeface="Constantia"/>
              </a:defRPr>
            </a:lvl8pPr>
            <a:lvl9pPr marR="0" lvl="8" algn="l" rtl="0">
              <a:spcBef>
                <a:spcPts val="340"/>
              </a:spcBef>
              <a:spcAft>
                <a:spcPts val="0"/>
              </a:spcAft>
              <a:buClr>
                <a:srgbClr val="D6AA00"/>
              </a:buClr>
              <a:buSzPts val="1275"/>
              <a:buFont typeface="Noto Sans Symbols"/>
              <a:buChar char="☞"/>
              <a:defRPr sz="1500" b="0" i="0" u="none" strike="noStrike" cap="none">
                <a:solidFill>
                  <a:schemeClr val="lt1"/>
                </a:solidFill>
                <a:latin typeface="Constantia"/>
                <a:ea typeface="Constantia"/>
                <a:cs typeface="Constantia"/>
                <a:sym typeface="Constantia"/>
              </a:defRPr>
            </a:lvl9pPr>
          </a:lstStyle>
          <a:p>
            <a:endParaRPr/>
          </a:p>
        </p:txBody>
      </p:sp>
      <p:sp>
        <p:nvSpPr>
          <p:cNvPr id="70" name="Google Shape;70;p10"/>
          <p:cNvSpPr txBox="1">
            <a:spLocks noGrp="1"/>
          </p:cNvSpPr>
          <p:nvPr>
            <p:ph type="body" idx="1"/>
          </p:nvPr>
        </p:nvSpPr>
        <p:spPr>
          <a:xfrm>
            <a:off x="6629400" y="1600200"/>
            <a:ext cx="2057400" cy="4419600"/>
          </a:xfrm>
          <a:prstGeom prst="rect">
            <a:avLst/>
          </a:prstGeom>
          <a:noFill/>
          <a:ln>
            <a:noFill/>
          </a:ln>
        </p:spPr>
        <p:txBody>
          <a:bodyPr spcFirstLastPara="1" wrap="square" lIns="91425" tIns="45700" rIns="91425" bIns="45700" anchor="t" anchorCtr="0"/>
          <a:lstStyle>
            <a:lvl1pPr marL="457200" lvl="0" indent="-228600" algn="l">
              <a:lnSpc>
                <a:spcPct val="125000"/>
              </a:lnSpc>
              <a:spcBef>
                <a:spcPts val="600"/>
              </a:spcBef>
              <a:spcAft>
                <a:spcPts val="0"/>
              </a:spcAft>
              <a:buSzPts val="1360"/>
              <a:buFont typeface="Constantia"/>
              <a:buNone/>
              <a:defRPr sz="1600" b="0">
                <a:solidFill>
                  <a:schemeClr val="lt2"/>
                </a:solidFill>
              </a:defRPr>
            </a:lvl1pPr>
            <a:lvl2pPr marL="914400" lvl="1" indent="-293369" algn="l">
              <a:spcBef>
                <a:spcPts val="1000"/>
              </a:spcBef>
              <a:spcAft>
                <a:spcPts val="0"/>
              </a:spcAft>
              <a:buSzPts val="1020"/>
              <a:buChar char="●"/>
              <a:defRPr sz="1200"/>
            </a:lvl2pPr>
            <a:lvl3pPr marL="1371600" lvl="2" indent="-282575" algn="l">
              <a:spcBef>
                <a:spcPts val="300"/>
              </a:spcBef>
              <a:spcAft>
                <a:spcPts val="0"/>
              </a:spcAft>
              <a:buSzPts val="850"/>
              <a:buChar char="●"/>
              <a:defRPr sz="1000"/>
            </a:lvl3pPr>
            <a:lvl4pPr marL="1828800" lvl="3" indent="-277177" algn="l">
              <a:spcBef>
                <a:spcPts val="300"/>
              </a:spcBef>
              <a:spcAft>
                <a:spcPts val="0"/>
              </a:spcAft>
              <a:buSzPts val="765"/>
              <a:buChar char="●"/>
              <a:defRPr sz="900"/>
            </a:lvl4pPr>
            <a:lvl5pPr marL="2286000" lvl="4" indent="-277177" algn="l">
              <a:spcBef>
                <a:spcPts val="340"/>
              </a:spcBef>
              <a:spcAft>
                <a:spcPts val="0"/>
              </a:spcAft>
              <a:buSzPts val="765"/>
              <a:buChar char="●"/>
              <a:defRPr sz="900"/>
            </a:lvl5pPr>
            <a:lvl6pPr marL="2743200" lvl="5" indent="-325754" algn="l">
              <a:spcBef>
                <a:spcPts val="340"/>
              </a:spcBef>
              <a:spcAft>
                <a:spcPts val="0"/>
              </a:spcAft>
              <a:buSzPts val="1530"/>
              <a:buChar char="☞"/>
              <a:defRPr/>
            </a:lvl6pPr>
            <a:lvl7pPr marL="3200400" lvl="6" indent="-325754" algn="l">
              <a:spcBef>
                <a:spcPts val="340"/>
              </a:spcBef>
              <a:spcAft>
                <a:spcPts val="0"/>
              </a:spcAft>
              <a:buSzPts val="1530"/>
              <a:buChar char="☞"/>
              <a:defRPr/>
            </a:lvl7pPr>
            <a:lvl8pPr marL="3657600" lvl="7" indent="-325754" algn="l">
              <a:spcBef>
                <a:spcPts val="340"/>
              </a:spcBef>
              <a:spcAft>
                <a:spcPts val="0"/>
              </a:spcAft>
              <a:buSzPts val="1530"/>
              <a:buChar char="☞"/>
              <a:defRPr/>
            </a:lvl8pPr>
            <a:lvl9pPr marL="4114800" lvl="8" indent="-325754" algn="l">
              <a:spcBef>
                <a:spcPts val="340"/>
              </a:spcBef>
              <a:spcAft>
                <a:spcPts val="0"/>
              </a:spcAft>
              <a:buSzPts val="1530"/>
              <a:buChar char="☞"/>
              <a:defRPr/>
            </a:lvl9pPr>
          </a:lstStyle>
          <a:p>
            <a:endParaRPr/>
          </a:p>
        </p:txBody>
      </p:sp>
      <p:sp>
        <p:nvSpPr>
          <p:cNvPr id="71" name="Google Shape;71;p10"/>
          <p:cNvSpPr txBox="1">
            <a:spLocks noGrp="1"/>
          </p:cNvSpPr>
          <p:nvPr>
            <p:ph type="dt" idx="10"/>
          </p:nvPr>
        </p:nvSpPr>
        <p:spPr>
          <a:xfrm>
            <a:off x="5791200" y="6203667"/>
            <a:ext cx="2590800" cy="384048"/>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8410575" y="6181531"/>
            <a:ext cx="609600" cy="457200"/>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73" name="Google Shape;73;p10"/>
          <p:cNvSpPr txBox="1">
            <a:spLocks noGrp="1"/>
          </p:cNvSpPr>
          <p:nvPr>
            <p:ph type="ftr" idx="11"/>
          </p:nvPr>
        </p:nvSpPr>
        <p:spPr>
          <a:xfrm>
            <a:off x="2133600" y="6203667"/>
            <a:ext cx="3581400" cy="384048"/>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457200" y="1447800"/>
            <a:ext cx="8229600" cy="4678363"/>
          </a:xfrm>
          <a:prstGeom prst="rect">
            <a:avLst/>
          </a:prstGeom>
          <a:noFill/>
          <a:ln>
            <a:noFill/>
          </a:ln>
        </p:spPr>
        <p:txBody>
          <a:bodyPr spcFirstLastPara="1" wrap="square" lIns="91425" tIns="45700" rIns="91425" bIns="45700" anchor="t" anchorCtr="0"/>
          <a:lstStyle>
            <a:lvl1pPr marL="457200" marR="0" lvl="0" indent="-368935" algn="l" rtl="0">
              <a:spcBef>
                <a:spcPts val="600"/>
              </a:spcBef>
              <a:spcAft>
                <a:spcPts val="0"/>
              </a:spcAft>
              <a:buClr>
                <a:schemeClr val="accent2"/>
              </a:buClr>
              <a:buSzPts val="221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spcBef>
                <a:spcPts val="300"/>
              </a:spcBef>
              <a:spcAft>
                <a:spcPts val="0"/>
              </a:spcAft>
              <a:buClr>
                <a:srgbClr val="D6AA00"/>
              </a:buClr>
              <a:buSzPts val="2040"/>
              <a:buFont typeface="Noto Sans Symbols"/>
              <a:buChar char="●"/>
              <a:defRPr sz="2400" b="0" i="0" u="none" strike="noStrike" cap="none">
                <a:solidFill>
                  <a:schemeClr val="lt2"/>
                </a:solidFill>
                <a:latin typeface="Constantia"/>
                <a:ea typeface="Constantia"/>
                <a:cs typeface="Constantia"/>
                <a:sym typeface="Constantia"/>
              </a:defRPr>
            </a:lvl2pPr>
            <a:lvl3pPr marL="1371600" marR="0" lvl="2" indent="-341947" algn="l" rtl="0">
              <a:spcBef>
                <a:spcPts val="300"/>
              </a:spcBef>
              <a:spcAft>
                <a:spcPts val="0"/>
              </a:spcAft>
              <a:buClr>
                <a:srgbClr val="B28D00"/>
              </a:buClr>
              <a:buSzPts val="1785"/>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31152" algn="l" rtl="0">
              <a:spcBef>
                <a:spcPts val="300"/>
              </a:spcBef>
              <a:spcAft>
                <a:spcPts val="0"/>
              </a:spcAft>
              <a:buClr>
                <a:srgbClr val="D6AA00"/>
              </a:buClr>
              <a:buSzPts val="1615"/>
              <a:buFont typeface="Noto Sans Symbols"/>
              <a:buChar char="●"/>
              <a:defRPr sz="1900" b="0" i="0" u="none" strike="noStrike" cap="none">
                <a:solidFill>
                  <a:schemeClr val="lt1"/>
                </a:solidFill>
                <a:latin typeface="Constantia"/>
                <a:ea typeface="Constantia"/>
                <a:cs typeface="Constantia"/>
                <a:sym typeface="Constantia"/>
              </a:defRPr>
            </a:lvl4pPr>
            <a:lvl5pPr marL="2286000" marR="0" lvl="4" indent="-314960" algn="l" rtl="0">
              <a:spcBef>
                <a:spcPts val="340"/>
              </a:spcBef>
              <a:spcAft>
                <a:spcPts val="0"/>
              </a:spcAft>
              <a:buClr>
                <a:srgbClr val="D6AA00"/>
              </a:buClr>
              <a:buSzPts val="1360"/>
              <a:buFont typeface="Noto Sans Symbols"/>
              <a:buChar char="●"/>
              <a:defRPr sz="1600" b="0" i="0" u="none" strike="noStrike" cap="none">
                <a:solidFill>
                  <a:schemeClr val="lt1"/>
                </a:solidFill>
                <a:latin typeface="Constantia"/>
                <a:ea typeface="Constantia"/>
                <a:cs typeface="Constantia"/>
                <a:sym typeface="Constantia"/>
              </a:defRPr>
            </a:lvl5pPr>
            <a:lvl6pPr marL="2743200" marR="0" lvl="5" indent="-320357" algn="l" rtl="0">
              <a:spcBef>
                <a:spcPts val="340"/>
              </a:spcBef>
              <a:spcAft>
                <a:spcPts val="0"/>
              </a:spcAft>
              <a:buClr>
                <a:srgbClr val="D6AA00"/>
              </a:buClr>
              <a:buSzPts val="1445"/>
              <a:buFont typeface="Noto Sans Symbols"/>
              <a:buChar char="☞"/>
              <a:defRPr sz="1700" b="0" i="0" u="none" strike="noStrike" cap="none">
                <a:solidFill>
                  <a:schemeClr val="lt1"/>
                </a:solidFill>
                <a:latin typeface="Constantia"/>
                <a:ea typeface="Constantia"/>
                <a:cs typeface="Constantia"/>
                <a:sym typeface="Constantia"/>
              </a:defRPr>
            </a:lvl6pPr>
            <a:lvl7pPr marL="3200400" marR="0" lvl="6" indent="-314960" algn="l" rtl="0">
              <a:spcBef>
                <a:spcPts val="340"/>
              </a:spcBef>
              <a:spcAft>
                <a:spcPts val="0"/>
              </a:spcAft>
              <a:buClr>
                <a:srgbClr val="D6AA00"/>
              </a:buClr>
              <a:buSzPts val="136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09562" algn="l" rtl="0">
              <a:spcBef>
                <a:spcPts val="340"/>
              </a:spcBef>
              <a:spcAft>
                <a:spcPts val="0"/>
              </a:spcAft>
              <a:buClr>
                <a:srgbClr val="D6AA00"/>
              </a:buClr>
              <a:buSzPts val="1275"/>
              <a:buFont typeface="Noto Sans Symbols"/>
              <a:buChar char="☞"/>
              <a:defRPr sz="1500" b="0" i="0" u="none" strike="noStrike" cap="none">
                <a:solidFill>
                  <a:schemeClr val="lt1"/>
                </a:solidFill>
                <a:latin typeface="Constantia"/>
                <a:ea typeface="Constantia"/>
                <a:cs typeface="Constantia"/>
                <a:sym typeface="Constantia"/>
              </a:defRPr>
            </a:lvl8pPr>
            <a:lvl9pPr marL="4114800" marR="0" lvl="8" indent="-309562" algn="l" rtl="0">
              <a:spcBef>
                <a:spcPts val="340"/>
              </a:spcBef>
              <a:spcAft>
                <a:spcPts val="0"/>
              </a:spcAft>
              <a:buClr>
                <a:srgbClr val="D6AA00"/>
              </a:buClr>
              <a:buSzPts val="1275"/>
              <a:buFont typeface="Noto Sans Symbols"/>
              <a:buChar char="☞"/>
              <a:defRPr sz="1500" b="0" i="0" u="none" strike="noStrike" cap="none">
                <a:solidFill>
                  <a:schemeClr val="lt1"/>
                </a:solidFill>
                <a:latin typeface="Constantia"/>
                <a:ea typeface="Constantia"/>
                <a:cs typeface="Constantia"/>
                <a:sym typeface="Constantia"/>
              </a:defRPr>
            </a:lvl9pPr>
          </a:lstStyle>
          <a:p>
            <a:endParaRPr/>
          </a:p>
        </p:txBody>
      </p:sp>
      <p:sp>
        <p:nvSpPr>
          <p:cNvPr id="7" name="Google Shape;7;p1"/>
          <p:cNvSpPr txBox="1">
            <a:spLocks noGrp="1"/>
          </p:cNvSpPr>
          <p:nvPr>
            <p:ph type="dt" idx="10"/>
          </p:nvPr>
        </p:nvSpPr>
        <p:spPr>
          <a:xfrm>
            <a:off x="5791200" y="6203667"/>
            <a:ext cx="2590800" cy="38404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2"/>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8" name="Google Shape;8;p1"/>
          <p:cNvSpPr txBox="1">
            <a:spLocks noGrp="1"/>
          </p:cNvSpPr>
          <p:nvPr>
            <p:ph type="ftr" idx="11"/>
          </p:nvPr>
        </p:nvSpPr>
        <p:spPr>
          <a:xfrm>
            <a:off x="2133600" y="6203667"/>
            <a:ext cx="3581400" cy="384048"/>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b="0" i="0" u="none" strike="noStrike" cap="none">
                <a:solidFill>
                  <a:schemeClr val="lt2"/>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9" name="Google Shape;9;p1"/>
          <p:cNvSpPr txBox="1">
            <a:spLocks noGrp="1"/>
          </p:cNvSpPr>
          <p:nvPr>
            <p:ph type="sldNum" idx="12"/>
          </p:nvPr>
        </p:nvSpPr>
        <p:spPr>
          <a:xfrm>
            <a:off x="8410575" y="6181531"/>
            <a:ext cx="609600" cy="457200"/>
          </a:xfrm>
          <a:prstGeom prst="rect">
            <a:avLst/>
          </a:prstGeom>
          <a:noFill/>
          <a:ln>
            <a:noFill/>
          </a:ln>
        </p:spPr>
        <p:txBody>
          <a:bodyPr spcFirstLastPara="1" wrap="square" lIns="0" tIns="0" rIns="0" bIns="0" anchor="ctr" anchorCtr="0">
            <a:noAutofit/>
          </a:bodyPr>
          <a:lstStyle>
            <a:lvl1pPr marL="0" marR="0" lvl="0" indent="0" algn="ctr" rtl="0">
              <a:spcBef>
                <a:spcPts val="0"/>
              </a:spcBef>
              <a:buNone/>
              <a:defRPr sz="1600" b="0" i="0" u="none" strike="noStrike" cap="none">
                <a:solidFill>
                  <a:schemeClr val="lt2"/>
                </a:solidFill>
                <a:latin typeface="Constantia"/>
                <a:ea typeface="Constantia"/>
                <a:cs typeface="Constantia"/>
                <a:sym typeface="Constantia"/>
              </a:defRPr>
            </a:lvl1pPr>
            <a:lvl2pPr marL="0" marR="0" lvl="1" indent="0" algn="ctr" rtl="0">
              <a:spcBef>
                <a:spcPts val="0"/>
              </a:spcBef>
              <a:buNone/>
              <a:defRPr sz="1600" b="0" i="0" u="none" strike="noStrike" cap="none">
                <a:solidFill>
                  <a:schemeClr val="lt2"/>
                </a:solidFill>
                <a:latin typeface="Constantia"/>
                <a:ea typeface="Constantia"/>
                <a:cs typeface="Constantia"/>
                <a:sym typeface="Constantia"/>
              </a:defRPr>
            </a:lvl2pPr>
            <a:lvl3pPr marL="0" marR="0" lvl="2" indent="0" algn="ctr" rtl="0">
              <a:spcBef>
                <a:spcPts val="0"/>
              </a:spcBef>
              <a:buNone/>
              <a:defRPr sz="1600" b="0" i="0" u="none" strike="noStrike" cap="none">
                <a:solidFill>
                  <a:schemeClr val="lt2"/>
                </a:solidFill>
                <a:latin typeface="Constantia"/>
                <a:ea typeface="Constantia"/>
                <a:cs typeface="Constantia"/>
                <a:sym typeface="Constantia"/>
              </a:defRPr>
            </a:lvl3pPr>
            <a:lvl4pPr marL="0" marR="0" lvl="3" indent="0" algn="ctr" rtl="0">
              <a:spcBef>
                <a:spcPts val="0"/>
              </a:spcBef>
              <a:buNone/>
              <a:defRPr sz="1600" b="0" i="0" u="none" strike="noStrike" cap="none">
                <a:solidFill>
                  <a:schemeClr val="lt2"/>
                </a:solidFill>
                <a:latin typeface="Constantia"/>
                <a:ea typeface="Constantia"/>
                <a:cs typeface="Constantia"/>
                <a:sym typeface="Constantia"/>
              </a:defRPr>
            </a:lvl4pPr>
            <a:lvl5pPr marL="0" marR="0" lvl="4" indent="0" algn="ctr" rtl="0">
              <a:spcBef>
                <a:spcPts val="0"/>
              </a:spcBef>
              <a:buNone/>
              <a:defRPr sz="1600" b="0" i="0" u="none" strike="noStrike" cap="none">
                <a:solidFill>
                  <a:schemeClr val="lt2"/>
                </a:solidFill>
                <a:latin typeface="Constantia"/>
                <a:ea typeface="Constantia"/>
                <a:cs typeface="Constantia"/>
                <a:sym typeface="Constantia"/>
              </a:defRPr>
            </a:lvl5pPr>
            <a:lvl6pPr marL="0" marR="0" lvl="5" indent="0" algn="ctr" rtl="0">
              <a:spcBef>
                <a:spcPts val="0"/>
              </a:spcBef>
              <a:buNone/>
              <a:defRPr sz="1600" b="0" i="0" u="none" strike="noStrike" cap="none">
                <a:solidFill>
                  <a:schemeClr val="lt2"/>
                </a:solidFill>
                <a:latin typeface="Constantia"/>
                <a:ea typeface="Constantia"/>
                <a:cs typeface="Constantia"/>
                <a:sym typeface="Constantia"/>
              </a:defRPr>
            </a:lvl6pPr>
            <a:lvl7pPr marL="0" marR="0" lvl="6" indent="0" algn="ctr" rtl="0">
              <a:spcBef>
                <a:spcPts val="0"/>
              </a:spcBef>
              <a:buNone/>
              <a:defRPr sz="1600" b="0" i="0" u="none" strike="noStrike" cap="none">
                <a:solidFill>
                  <a:schemeClr val="lt2"/>
                </a:solidFill>
                <a:latin typeface="Constantia"/>
                <a:ea typeface="Constantia"/>
                <a:cs typeface="Constantia"/>
                <a:sym typeface="Constantia"/>
              </a:defRPr>
            </a:lvl7pPr>
            <a:lvl8pPr marL="0" marR="0" lvl="7" indent="0" algn="ctr" rtl="0">
              <a:spcBef>
                <a:spcPts val="0"/>
              </a:spcBef>
              <a:buNone/>
              <a:defRPr sz="1600" b="0" i="0" u="none" strike="noStrike" cap="none">
                <a:solidFill>
                  <a:schemeClr val="lt2"/>
                </a:solidFill>
                <a:latin typeface="Constantia"/>
                <a:ea typeface="Constantia"/>
                <a:cs typeface="Constantia"/>
                <a:sym typeface="Constantia"/>
              </a:defRPr>
            </a:lvl8pPr>
            <a:lvl9pPr marL="0" marR="0" lvl="8" indent="0" algn="ctr" rtl="0">
              <a:spcBef>
                <a:spcPts val="0"/>
              </a:spcBef>
              <a:buNone/>
              <a:defRPr sz="1600" b="0" i="0" u="none" strike="noStrike" cap="none">
                <a:solidFill>
                  <a:schemeClr val="lt2"/>
                </a:solidFill>
                <a:latin typeface="Constantia"/>
                <a:ea typeface="Constantia"/>
                <a:cs typeface="Constantia"/>
                <a:sym typeface="Constantia"/>
              </a:defRPr>
            </a:lvl9pPr>
          </a:lstStyle>
          <a:p>
            <a:pPr marL="0" lvl="0" indent="0" algn="ctr" rtl="0">
              <a:spcBef>
                <a:spcPts val="0"/>
              </a:spcBef>
              <a:spcAft>
                <a:spcPts val="0"/>
              </a:spcAft>
              <a:buNone/>
            </a:pPr>
            <a:fld id="{00000000-1234-1234-1234-123412341234}" type="slidenum">
              <a:rPr lang="en-US"/>
              <a:t>‹#›</a:t>
            </a:fld>
            <a:endParaRPr/>
          </a:p>
        </p:txBody>
      </p:sp>
      <p:sp>
        <p:nvSpPr>
          <p:cNvPr id="10" name="Google Shape;10;p1"/>
          <p:cNvSpPr txBox="1">
            <a:spLocks noGrp="1"/>
          </p:cNvSpPr>
          <p:nvPr>
            <p:ph type="title"/>
          </p:nvPr>
        </p:nvSpPr>
        <p:spPr>
          <a:xfrm>
            <a:off x="457200" y="152400"/>
            <a:ext cx="8229600" cy="1219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F9F9F9"/>
              </a:buClr>
              <a:buSzPts val="4200"/>
              <a:buFont typeface="Constantia"/>
              <a:buNone/>
              <a:defRPr sz="4200" b="0" i="0" u="none" strike="noStrike" cap="none">
                <a:solidFill>
                  <a:srgbClr val="F9F9F9"/>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commons/a/a8/NHawthorneGrave.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txBox="1">
            <a:spLocks noGrp="1"/>
          </p:cNvSpPr>
          <p:nvPr>
            <p:ph type="subTitle" idx="1"/>
          </p:nvPr>
        </p:nvSpPr>
        <p:spPr>
          <a:xfrm>
            <a:off x="381000" y="1828800"/>
            <a:ext cx="8305800" cy="56739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550"/>
              <a:buNone/>
            </a:pPr>
            <a:r>
              <a:rPr lang="en-US" sz="3000" b="1">
                <a:solidFill>
                  <a:schemeClr val="lt1"/>
                </a:solidFill>
              </a:rPr>
              <a:t>by Nathaniel Hawthorne</a:t>
            </a:r>
            <a:endParaRPr/>
          </a:p>
          <a:p>
            <a:pPr marL="0" lvl="0" indent="0" algn="ctr" rtl="0">
              <a:spcBef>
                <a:spcPts val="600"/>
              </a:spcBef>
              <a:spcAft>
                <a:spcPts val="0"/>
              </a:spcAft>
              <a:buSzPts val="2550"/>
              <a:buNone/>
            </a:pPr>
            <a:endParaRPr sz="3000" b="1"/>
          </a:p>
        </p:txBody>
      </p:sp>
      <p:sp>
        <p:nvSpPr>
          <p:cNvPr id="91" name="Google Shape;91;p13"/>
          <p:cNvSpPr txBox="1">
            <a:spLocks noGrp="1"/>
          </p:cNvSpPr>
          <p:nvPr>
            <p:ph type="ctrTitle"/>
          </p:nvPr>
        </p:nvSpPr>
        <p:spPr>
          <a:xfrm>
            <a:off x="304800" y="838200"/>
            <a:ext cx="8305800" cy="90033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9F9F9"/>
              </a:buClr>
              <a:buSzPts val="5000"/>
              <a:buFont typeface="Constantia"/>
              <a:buNone/>
            </a:pPr>
            <a:r>
              <a:rPr lang="en-US" sz="5000" b="1" i="1"/>
              <a:t>The Scarlet Letter</a:t>
            </a:r>
            <a:endParaRPr sz="5000" b="1" i="1"/>
          </a:p>
        </p:txBody>
      </p:sp>
      <p:pic>
        <p:nvPicPr>
          <p:cNvPr id="92" name="Google Shape;92;p13" descr="http://images.amazon.com/images/P/0553210092.01.LZZZZZZZ.jpg"/>
          <p:cNvPicPr preferRelativeResize="0"/>
          <p:nvPr/>
        </p:nvPicPr>
        <p:blipFill rotWithShape="1">
          <a:blip r:embed="rId3">
            <a:alphaModFix/>
          </a:blip>
          <a:srcRect/>
          <a:stretch/>
        </p:blipFill>
        <p:spPr>
          <a:xfrm>
            <a:off x="3352800" y="2590800"/>
            <a:ext cx="2362200" cy="38426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txBox="1">
            <a:spLocks noGrp="1"/>
          </p:cNvSpPr>
          <p:nvPr>
            <p:ph type="body" idx="1"/>
          </p:nvPr>
        </p:nvSpPr>
        <p:spPr>
          <a:xfrm>
            <a:off x="457200" y="1371600"/>
            <a:ext cx="4419600" cy="495300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044"/>
              <a:buChar char="●"/>
            </a:pPr>
            <a:r>
              <a:rPr lang="en-US" sz="2405"/>
              <a:t>The novel is begun with a “revenge-essay” entitled “The Custom-House.”  The essay accomplished a dual purpose; it achieved his political revenge by depicting his enemies as extremely lazy fools, while also serving as the prologue to </a:t>
            </a:r>
            <a:r>
              <a:rPr lang="en-US" sz="2405" i="1"/>
              <a:t>The Scarlet Letter</a:t>
            </a:r>
            <a:r>
              <a:rPr lang="en-US" sz="2405"/>
              <a:t>.  The essay explains, in a bland and overly-detailed manner, how the narrator came to find a mysterious scarlet letter.</a:t>
            </a:r>
            <a:endParaRPr/>
          </a:p>
          <a:p>
            <a:pPr marL="274320" lvl="0" indent="-144510" algn="l" rtl="0">
              <a:spcBef>
                <a:spcPts val="600"/>
              </a:spcBef>
              <a:spcAft>
                <a:spcPts val="0"/>
              </a:spcAft>
              <a:buSzPts val="2044"/>
              <a:buNone/>
            </a:pPr>
            <a:endParaRPr sz="2405"/>
          </a:p>
        </p:txBody>
      </p:sp>
      <p:sp>
        <p:nvSpPr>
          <p:cNvPr id="155" name="Google Shape;155;p22"/>
          <p:cNvSpPr txBox="1">
            <a:spLocks noGrp="1"/>
          </p:cNvSpPr>
          <p:nvPr>
            <p:ph type="title"/>
          </p:nvPr>
        </p:nvSpPr>
        <p:spPr>
          <a:xfrm>
            <a:off x="457200" y="152400"/>
            <a:ext cx="8229600" cy="12192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9F9F9"/>
              </a:buClr>
              <a:buSzPts val="5000"/>
              <a:buFont typeface="Constantia"/>
              <a:buNone/>
            </a:pPr>
            <a:r>
              <a:rPr lang="en-US" sz="5000" b="1" i="1"/>
              <a:t>The Novel</a:t>
            </a:r>
            <a:endParaRPr sz="5000" b="1" i="1"/>
          </a:p>
        </p:txBody>
      </p:sp>
      <p:pic>
        <p:nvPicPr>
          <p:cNvPr id="156" name="Google Shape;156;p22" descr="http://ia.media-imdb.com/images/M/MV5BMTk4MTg0NzMxMV5BMl5BanBnXkFtZTcwMDc4ODUyMQ@@._V1._SY317_.jpg"/>
          <p:cNvPicPr preferRelativeResize="0"/>
          <p:nvPr/>
        </p:nvPicPr>
        <p:blipFill rotWithShape="1">
          <a:blip r:embed="rId3">
            <a:alphaModFix/>
          </a:blip>
          <a:srcRect/>
          <a:stretch/>
        </p:blipFill>
        <p:spPr>
          <a:xfrm>
            <a:off x="5562599" y="1828800"/>
            <a:ext cx="2566041" cy="383695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body" idx="1"/>
          </p:nvPr>
        </p:nvSpPr>
        <p:spPr>
          <a:xfrm>
            <a:off x="4267200" y="1524000"/>
            <a:ext cx="4419600" cy="487680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210"/>
              <a:buChar char="●"/>
            </a:pPr>
            <a:r>
              <a:rPr lang="en-US"/>
              <a:t>The novel was an immediate success, selling 4,000 copies in a mere ten days.  The novel was enormously popular because it delved into topics not ordinarily discussed in the printed, or even the spoken, word; in 1850 adultery was quite a taboo subject.</a:t>
            </a:r>
            <a:endParaRPr/>
          </a:p>
          <a:p>
            <a:pPr marL="274320" lvl="0" indent="-133985" algn="l" rtl="0">
              <a:spcBef>
                <a:spcPts val="600"/>
              </a:spcBef>
              <a:spcAft>
                <a:spcPts val="0"/>
              </a:spcAft>
              <a:buSzPts val="2210"/>
              <a:buNone/>
            </a:pPr>
            <a:endParaRPr/>
          </a:p>
        </p:txBody>
      </p:sp>
      <p:sp>
        <p:nvSpPr>
          <p:cNvPr id="162" name="Google Shape;162;p23"/>
          <p:cNvSpPr txBox="1">
            <a:spLocks noGrp="1"/>
          </p:cNvSpPr>
          <p:nvPr>
            <p:ph type="title"/>
          </p:nvPr>
        </p:nvSpPr>
        <p:spPr>
          <a:xfrm>
            <a:off x="457200" y="152400"/>
            <a:ext cx="8229600" cy="12192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9F9F9"/>
              </a:buClr>
              <a:buSzPts val="5000"/>
              <a:buFont typeface="Constantia"/>
              <a:buNone/>
            </a:pPr>
            <a:r>
              <a:rPr lang="en-US" sz="5000" b="1" i="1"/>
              <a:t>The Novel</a:t>
            </a:r>
            <a:endParaRPr sz="5000" b="1" i="1"/>
          </a:p>
        </p:txBody>
      </p:sp>
      <p:pic>
        <p:nvPicPr>
          <p:cNvPr id="163" name="Google Shape;163;p23" descr="http://www.mrburnett.net/HighSchool/AmericanLiterature/scarletletterillustration.jpg"/>
          <p:cNvPicPr preferRelativeResize="0"/>
          <p:nvPr/>
        </p:nvPicPr>
        <p:blipFill rotWithShape="1">
          <a:blip r:embed="rId3">
            <a:alphaModFix/>
          </a:blip>
          <a:srcRect/>
          <a:stretch/>
        </p:blipFill>
        <p:spPr>
          <a:xfrm>
            <a:off x="914400" y="1752600"/>
            <a:ext cx="2906464" cy="378534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body" idx="1"/>
          </p:nvPr>
        </p:nvSpPr>
        <p:spPr>
          <a:xfrm>
            <a:off x="457200" y="1524000"/>
            <a:ext cx="8229600" cy="358140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210"/>
              <a:buChar char="●"/>
            </a:pPr>
            <a:r>
              <a:rPr lang="en-US"/>
              <a:t>The literary community wrote raving reviews of the novel, and the limited controversy of the subject matter dwindled.</a:t>
            </a:r>
            <a:endParaRPr/>
          </a:p>
          <a:p>
            <a:pPr marL="274320" lvl="0" indent="-274320" algn="l" rtl="0">
              <a:spcBef>
                <a:spcPts val="600"/>
              </a:spcBef>
              <a:spcAft>
                <a:spcPts val="0"/>
              </a:spcAft>
              <a:buSzPts val="2210"/>
              <a:buChar char="●"/>
            </a:pPr>
            <a:r>
              <a:rPr lang="en-US" i="1"/>
              <a:t>The Scarlet Letter </a:t>
            </a:r>
            <a:r>
              <a:rPr lang="en-US"/>
              <a:t>is often referred to as America’s first true psychological novel.</a:t>
            </a:r>
            <a:endParaRPr/>
          </a:p>
          <a:p>
            <a:pPr marL="274320" lvl="0" indent="-274320" algn="l" rtl="0">
              <a:spcBef>
                <a:spcPts val="600"/>
              </a:spcBef>
              <a:spcAft>
                <a:spcPts val="0"/>
              </a:spcAft>
              <a:buSzPts val="2210"/>
              <a:buChar char="●"/>
            </a:pPr>
            <a:r>
              <a:rPr lang="en-US"/>
              <a:t>Henry James, another great American novelist, declared the novel, “the finest piece of imaginative writing yet put forth in America.”</a:t>
            </a:r>
            <a:endParaRPr/>
          </a:p>
          <a:p>
            <a:pPr marL="274320" lvl="0" indent="-133985" algn="l" rtl="0">
              <a:spcBef>
                <a:spcPts val="600"/>
              </a:spcBef>
              <a:spcAft>
                <a:spcPts val="0"/>
              </a:spcAft>
              <a:buSzPts val="2210"/>
              <a:buNone/>
            </a:pPr>
            <a:endParaRPr b="1"/>
          </a:p>
          <a:p>
            <a:pPr marL="274320" lvl="0" indent="-133985" algn="l" rtl="0">
              <a:spcBef>
                <a:spcPts val="600"/>
              </a:spcBef>
              <a:spcAft>
                <a:spcPts val="0"/>
              </a:spcAft>
              <a:buSzPts val="2210"/>
              <a:buNone/>
            </a:pPr>
            <a:endParaRPr/>
          </a:p>
        </p:txBody>
      </p:sp>
      <p:sp>
        <p:nvSpPr>
          <p:cNvPr id="169" name="Google Shape;169;p24"/>
          <p:cNvSpPr txBox="1">
            <a:spLocks noGrp="1"/>
          </p:cNvSpPr>
          <p:nvPr>
            <p:ph type="title"/>
          </p:nvPr>
        </p:nvSpPr>
        <p:spPr>
          <a:xfrm>
            <a:off x="457200" y="152400"/>
            <a:ext cx="8229600" cy="12192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9F9F9"/>
              </a:buClr>
              <a:buSzPts val="5000"/>
              <a:buFont typeface="Constantia"/>
              <a:buNone/>
            </a:pPr>
            <a:r>
              <a:rPr lang="en-US" sz="5000" b="1" i="1"/>
              <a:t>The Novel</a:t>
            </a:r>
            <a:endParaRPr sz="5000" b="1" i="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body" idx="1"/>
          </p:nvPr>
        </p:nvSpPr>
        <p:spPr>
          <a:xfrm>
            <a:off x="457200" y="1653654"/>
            <a:ext cx="4425553" cy="4594746"/>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210"/>
              <a:buChar char="●"/>
            </a:pPr>
            <a:r>
              <a:rPr lang="en-US"/>
              <a:t>The novel focuses on sin and guilt, and their effect on the individual and society.  Hawthorne, however, is sure to clarify that there are distinct forms sin can take; those of passion and those of principle.</a:t>
            </a:r>
            <a:endParaRPr/>
          </a:p>
          <a:p>
            <a:pPr marL="274320" lvl="0" indent="-133985" algn="l" rtl="0">
              <a:spcBef>
                <a:spcPts val="600"/>
              </a:spcBef>
              <a:spcAft>
                <a:spcPts val="0"/>
              </a:spcAft>
              <a:buSzPts val="2210"/>
              <a:buNone/>
            </a:pPr>
            <a:endParaRPr/>
          </a:p>
        </p:txBody>
      </p:sp>
      <p:sp>
        <p:nvSpPr>
          <p:cNvPr id="175" name="Google Shape;175;p25"/>
          <p:cNvSpPr txBox="1">
            <a:spLocks noGrp="1"/>
          </p:cNvSpPr>
          <p:nvPr>
            <p:ph type="title"/>
          </p:nvPr>
        </p:nvSpPr>
        <p:spPr>
          <a:xfrm>
            <a:off x="457200" y="152400"/>
            <a:ext cx="8229600" cy="12192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9F9F9"/>
              </a:buClr>
              <a:buSzPts val="5000"/>
              <a:buFont typeface="Constantia"/>
              <a:buNone/>
            </a:pPr>
            <a:r>
              <a:rPr lang="en-US" sz="5000" b="1" i="1"/>
              <a:t>The Novel</a:t>
            </a:r>
            <a:endParaRPr sz="5000" b="1" i="1"/>
          </a:p>
        </p:txBody>
      </p:sp>
      <p:pic>
        <p:nvPicPr>
          <p:cNvPr id="176" name="Google Shape;176;p25" descr="http://www.sinsofcommission.com/California-Coast/wp-content/uploads/2009/03/scarlet.jpg"/>
          <p:cNvPicPr preferRelativeResize="0"/>
          <p:nvPr/>
        </p:nvPicPr>
        <p:blipFill rotWithShape="1">
          <a:blip r:embed="rId3">
            <a:alphaModFix/>
          </a:blip>
          <a:srcRect/>
          <a:stretch/>
        </p:blipFill>
        <p:spPr>
          <a:xfrm>
            <a:off x="5181600" y="1653654"/>
            <a:ext cx="2755106" cy="3673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6"/>
          <p:cNvSpPr txBox="1">
            <a:spLocks noGrp="1"/>
          </p:cNvSpPr>
          <p:nvPr>
            <p:ph type="body" idx="1"/>
          </p:nvPr>
        </p:nvSpPr>
        <p:spPr>
          <a:xfrm>
            <a:off x="457200" y="1524000"/>
            <a:ext cx="3886200" cy="480060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550"/>
              <a:buChar char="●"/>
            </a:pPr>
            <a:r>
              <a:rPr lang="en-US" sz="3000"/>
              <a:t>Puritans wanted to “purify” the Church of England by ridding it of Roman Catholic rituals and influence.</a:t>
            </a:r>
            <a:endParaRPr sz="3000"/>
          </a:p>
          <a:p>
            <a:pPr marL="274320" lvl="0" indent="-274320" algn="l" rtl="0">
              <a:spcBef>
                <a:spcPts val="600"/>
              </a:spcBef>
              <a:spcAft>
                <a:spcPts val="0"/>
              </a:spcAft>
              <a:buSzPts val="2550"/>
              <a:buChar char="●"/>
            </a:pPr>
            <a:r>
              <a:rPr lang="en-US" sz="3000"/>
              <a:t>Left England in the 1600’s due to religious persecution.</a:t>
            </a:r>
            <a:endParaRPr sz="3000"/>
          </a:p>
          <a:p>
            <a:pPr marL="0" lvl="0" indent="0" algn="l" rtl="0">
              <a:spcBef>
                <a:spcPts val="600"/>
              </a:spcBef>
              <a:spcAft>
                <a:spcPts val="0"/>
              </a:spcAft>
              <a:buSzPts val="2210"/>
              <a:buNone/>
            </a:pPr>
            <a:endParaRPr/>
          </a:p>
          <a:p>
            <a:pPr marL="274320" lvl="0" indent="-133985" algn="l" rtl="0">
              <a:spcBef>
                <a:spcPts val="600"/>
              </a:spcBef>
              <a:spcAft>
                <a:spcPts val="0"/>
              </a:spcAft>
              <a:buSzPts val="2210"/>
              <a:buNone/>
            </a:pPr>
            <a:endParaRPr/>
          </a:p>
        </p:txBody>
      </p:sp>
      <p:sp>
        <p:nvSpPr>
          <p:cNvPr id="182" name="Google Shape;182;p26"/>
          <p:cNvSpPr txBox="1">
            <a:spLocks noGrp="1"/>
          </p:cNvSpPr>
          <p:nvPr>
            <p:ph type="title"/>
          </p:nvPr>
        </p:nvSpPr>
        <p:spPr>
          <a:xfrm>
            <a:off x="457200" y="152400"/>
            <a:ext cx="8229600" cy="12192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9F9F9"/>
              </a:buClr>
              <a:buSzPts val="5000"/>
              <a:buFont typeface="Constantia"/>
              <a:buNone/>
            </a:pPr>
            <a:r>
              <a:rPr lang="en-US" sz="5000" b="1" i="1"/>
              <a:t>The Puritans</a:t>
            </a:r>
            <a:endParaRPr sz="5000" b="1" i="1"/>
          </a:p>
        </p:txBody>
      </p:sp>
      <p:pic>
        <p:nvPicPr>
          <p:cNvPr id="183" name="Google Shape;183;p26" descr="http://www.newenglandhistoricalsociety.com/wp-content/uploads/2015/12/puritan-divorce.jpg"/>
          <p:cNvPicPr preferRelativeResize="0"/>
          <p:nvPr/>
        </p:nvPicPr>
        <p:blipFill rotWithShape="1">
          <a:blip r:embed="rId3">
            <a:alphaModFix/>
          </a:blip>
          <a:srcRect/>
          <a:stretch/>
        </p:blipFill>
        <p:spPr>
          <a:xfrm>
            <a:off x="4724400" y="1676400"/>
            <a:ext cx="3301322" cy="456403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7"/>
          <p:cNvSpPr txBox="1">
            <a:spLocks noGrp="1"/>
          </p:cNvSpPr>
          <p:nvPr>
            <p:ph type="body" idx="1"/>
          </p:nvPr>
        </p:nvSpPr>
        <p:spPr>
          <a:xfrm>
            <a:off x="4114800" y="1524000"/>
            <a:ext cx="4572000" cy="5029200"/>
          </a:xfrm>
          <a:prstGeom prst="rect">
            <a:avLst/>
          </a:prstGeom>
          <a:noFill/>
          <a:ln>
            <a:noFill/>
          </a:ln>
        </p:spPr>
        <p:txBody>
          <a:bodyPr spcFirstLastPara="1" wrap="square" lIns="91425" tIns="45700" rIns="91425" bIns="45700" anchor="t" anchorCtr="0">
            <a:noAutofit/>
          </a:bodyPr>
          <a:lstStyle/>
          <a:p>
            <a:pPr marL="274320" lvl="0" indent="-274320" algn="l" rtl="0">
              <a:lnSpc>
                <a:spcPct val="90000"/>
              </a:lnSpc>
              <a:spcBef>
                <a:spcPts val="0"/>
              </a:spcBef>
              <a:spcAft>
                <a:spcPts val="0"/>
              </a:spcAft>
              <a:buSzPts val="2550"/>
              <a:buChar char="●"/>
            </a:pPr>
            <a:r>
              <a:rPr lang="en-US" sz="3000"/>
              <a:t>Believed in a Theocracy, or government by religion, thus they made laws that governed private morality.</a:t>
            </a:r>
            <a:endParaRPr/>
          </a:p>
          <a:p>
            <a:pPr marL="274320" lvl="0" indent="-274320" algn="l" rtl="0">
              <a:lnSpc>
                <a:spcPct val="90000"/>
              </a:lnSpc>
              <a:spcBef>
                <a:spcPts val="600"/>
              </a:spcBef>
              <a:spcAft>
                <a:spcPts val="0"/>
              </a:spcAft>
              <a:buSzPts val="2550"/>
              <a:buChar char="●"/>
            </a:pPr>
            <a:r>
              <a:rPr lang="en-US" sz="3000"/>
              <a:t>Opposed overt pleasure and a strong focus on the arts, and suspected excessive joy and laughter as symptoms of sin.</a:t>
            </a:r>
            <a:endParaRPr/>
          </a:p>
          <a:p>
            <a:pPr marL="0" lvl="0" indent="0" algn="l" rtl="0">
              <a:lnSpc>
                <a:spcPct val="90000"/>
              </a:lnSpc>
              <a:spcBef>
                <a:spcPts val="600"/>
              </a:spcBef>
              <a:spcAft>
                <a:spcPts val="0"/>
              </a:spcAft>
              <a:buSzPts val="2210"/>
              <a:buNone/>
            </a:pPr>
            <a:endParaRPr/>
          </a:p>
          <a:p>
            <a:pPr marL="274320" lvl="0" indent="-133985" algn="l" rtl="0">
              <a:lnSpc>
                <a:spcPct val="90000"/>
              </a:lnSpc>
              <a:spcBef>
                <a:spcPts val="600"/>
              </a:spcBef>
              <a:spcAft>
                <a:spcPts val="0"/>
              </a:spcAft>
              <a:buSzPts val="2210"/>
              <a:buNone/>
            </a:pPr>
            <a:endParaRPr/>
          </a:p>
        </p:txBody>
      </p:sp>
      <p:sp>
        <p:nvSpPr>
          <p:cNvPr id="189" name="Google Shape;189;p27"/>
          <p:cNvSpPr txBox="1">
            <a:spLocks noGrp="1"/>
          </p:cNvSpPr>
          <p:nvPr>
            <p:ph type="title"/>
          </p:nvPr>
        </p:nvSpPr>
        <p:spPr>
          <a:xfrm>
            <a:off x="457200" y="152400"/>
            <a:ext cx="8229600" cy="12192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9F9F9"/>
              </a:buClr>
              <a:buSzPts val="5000"/>
              <a:buFont typeface="Constantia"/>
              <a:buNone/>
            </a:pPr>
            <a:r>
              <a:rPr lang="en-US" sz="5000" b="1" i="1"/>
              <a:t>The Puritans</a:t>
            </a:r>
            <a:endParaRPr sz="5000" b="1" i="1"/>
          </a:p>
        </p:txBody>
      </p:sp>
      <p:pic>
        <p:nvPicPr>
          <p:cNvPr id="190" name="Google Shape;190;p27" descr="https://i.pinimg.com/originals/c8/55/36/c8553669fc9c987f559c98af0b2f81aa.jpg"/>
          <p:cNvPicPr preferRelativeResize="0"/>
          <p:nvPr/>
        </p:nvPicPr>
        <p:blipFill rotWithShape="1">
          <a:blip r:embed="rId3">
            <a:alphaModFix/>
          </a:blip>
          <a:srcRect/>
          <a:stretch/>
        </p:blipFill>
        <p:spPr>
          <a:xfrm>
            <a:off x="304800" y="2286000"/>
            <a:ext cx="3810000" cy="27336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8"/>
          <p:cNvSpPr txBox="1">
            <a:spLocks noGrp="1"/>
          </p:cNvSpPr>
          <p:nvPr>
            <p:ph type="body" idx="1"/>
          </p:nvPr>
        </p:nvSpPr>
        <p:spPr>
          <a:xfrm>
            <a:off x="457200" y="1524000"/>
            <a:ext cx="8229600" cy="4876800"/>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SzPts val="2380"/>
              <a:buFont typeface="Constantia"/>
              <a:buAutoNum type="arabicPeriod"/>
            </a:pPr>
            <a:r>
              <a:rPr lang="en-US" sz="2800"/>
              <a:t>God rules ALL things.</a:t>
            </a:r>
            <a:endParaRPr/>
          </a:p>
          <a:p>
            <a:pPr marL="514350" lvl="0" indent="-514350" algn="l" rtl="0">
              <a:spcBef>
                <a:spcPts val="600"/>
              </a:spcBef>
              <a:spcAft>
                <a:spcPts val="0"/>
              </a:spcAft>
              <a:buSzPts val="2380"/>
              <a:buFont typeface="Constantia"/>
              <a:buAutoNum type="arabicPeriod"/>
            </a:pPr>
            <a:r>
              <a:rPr lang="en-US" sz="2800"/>
              <a:t>Predestination:  God has already planned everything.</a:t>
            </a:r>
            <a:endParaRPr/>
          </a:p>
          <a:p>
            <a:pPr marL="514350" lvl="0" indent="-514350" algn="l" rtl="0">
              <a:spcBef>
                <a:spcPts val="600"/>
              </a:spcBef>
              <a:spcAft>
                <a:spcPts val="0"/>
              </a:spcAft>
              <a:buSzPts val="2380"/>
              <a:buFont typeface="Constantia"/>
              <a:buAutoNum type="arabicPeriod"/>
            </a:pPr>
            <a:r>
              <a:rPr lang="en-US" sz="2800"/>
              <a:t>Providence:  God intervenes on Earth.</a:t>
            </a:r>
            <a:endParaRPr/>
          </a:p>
          <a:p>
            <a:pPr marL="514350" lvl="0" indent="-514350" algn="l" rtl="0">
              <a:spcBef>
                <a:spcPts val="600"/>
              </a:spcBef>
              <a:spcAft>
                <a:spcPts val="0"/>
              </a:spcAft>
              <a:buSzPts val="2380"/>
              <a:buFont typeface="Constantia"/>
              <a:buAutoNum type="arabicPeriod"/>
            </a:pPr>
            <a:r>
              <a:rPr lang="en-US" sz="2800"/>
              <a:t>Since the fall of Adam and Eve, all humans are depraved and deserve damnation.</a:t>
            </a:r>
            <a:endParaRPr/>
          </a:p>
          <a:p>
            <a:pPr marL="514350" lvl="0" indent="-514350" algn="l" rtl="0">
              <a:spcBef>
                <a:spcPts val="600"/>
              </a:spcBef>
              <a:spcAft>
                <a:spcPts val="0"/>
              </a:spcAft>
              <a:buSzPts val="2380"/>
              <a:buFont typeface="Constantia"/>
              <a:buAutoNum type="arabicPeriod"/>
            </a:pPr>
            <a:r>
              <a:rPr lang="en-US" sz="2800"/>
              <a:t>Through God’s mercy, people are saved through His grace and NOT by their own works.</a:t>
            </a:r>
            <a:endParaRPr/>
          </a:p>
          <a:p>
            <a:pPr marL="514350" lvl="0" indent="-514350" algn="l" rtl="0">
              <a:spcBef>
                <a:spcPts val="600"/>
              </a:spcBef>
              <a:spcAft>
                <a:spcPts val="0"/>
              </a:spcAft>
              <a:buSzPts val="2380"/>
              <a:buFont typeface="Constantia"/>
              <a:buAutoNum type="arabicPeriod"/>
            </a:pPr>
            <a:r>
              <a:rPr lang="en-US" sz="2800"/>
              <a:t>God is revealed through and in the Bible.</a:t>
            </a:r>
            <a:endParaRPr/>
          </a:p>
          <a:p>
            <a:pPr marL="274320" lvl="0" indent="-133985" algn="l" rtl="0">
              <a:spcBef>
                <a:spcPts val="600"/>
              </a:spcBef>
              <a:spcAft>
                <a:spcPts val="0"/>
              </a:spcAft>
              <a:buSzPts val="2210"/>
              <a:buNone/>
            </a:pPr>
            <a:endParaRPr/>
          </a:p>
        </p:txBody>
      </p:sp>
      <p:sp>
        <p:nvSpPr>
          <p:cNvPr id="196" name="Google Shape;196;p28"/>
          <p:cNvSpPr txBox="1">
            <a:spLocks noGrp="1"/>
          </p:cNvSpPr>
          <p:nvPr>
            <p:ph type="title"/>
          </p:nvPr>
        </p:nvSpPr>
        <p:spPr>
          <a:xfrm>
            <a:off x="457200" y="152400"/>
            <a:ext cx="8229600" cy="12192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9F9F9"/>
              </a:buClr>
              <a:buSzPts val="5000"/>
              <a:buFont typeface="Constantia"/>
              <a:buNone/>
            </a:pPr>
            <a:r>
              <a:rPr lang="en-US" sz="5000" b="1" i="1"/>
              <a:t>Tenets of Puritanism</a:t>
            </a:r>
            <a:endParaRPr sz="5000" b="1" i="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29" descr="http://schoolworkhelper.net/wp-content/uploads/2012/05/The-Scarlet-Letter.jpg"/>
          <p:cNvPicPr preferRelativeResize="0"/>
          <p:nvPr/>
        </p:nvPicPr>
        <p:blipFill rotWithShape="1">
          <a:blip r:embed="rId3">
            <a:alphaModFix/>
          </a:blip>
          <a:srcRect/>
          <a:stretch/>
        </p:blipFill>
        <p:spPr>
          <a:xfrm>
            <a:off x="1600200" y="0"/>
            <a:ext cx="59436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body" idx="1"/>
          </p:nvPr>
        </p:nvSpPr>
        <p:spPr>
          <a:xfrm>
            <a:off x="457200" y="1524000"/>
            <a:ext cx="4572000" cy="487680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210"/>
              <a:buChar char="●"/>
            </a:pPr>
            <a:r>
              <a:rPr lang="en-US"/>
              <a:t>The family name is actually Hathorne, but the “w” was later added by Nathaniel to separate himself from his Puritan ancestors.</a:t>
            </a:r>
            <a:endParaRPr/>
          </a:p>
          <a:p>
            <a:pPr marL="274320" lvl="0" indent="-274320" algn="l" rtl="0">
              <a:spcBef>
                <a:spcPts val="600"/>
              </a:spcBef>
              <a:spcAft>
                <a:spcPts val="0"/>
              </a:spcAft>
              <a:buSzPts val="2210"/>
              <a:buChar char="●"/>
            </a:pPr>
            <a:r>
              <a:rPr lang="en-US"/>
              <a:t>His first American ancestor, William Hathorne, was a magistrate who sentenced a Quaker woman to be publicly whipped in the streets of her village.</a:t>
            </a:r>
            <a:endParaRPr/>
          </a:p>
          <a:p>
            <a:pPr marL="274320" lvl="0" indent="-133985" algn="l" rtl="0">
              <a:spcBef>
                <a:spcPts val="600"/>
              </a:spcBef>
              <a:spcAft>
                <a:spcPts val="0"/>
              </a:spcAft>
              <a:buSzPts val="2210"/>
              <a:buNone/>
            </a:pPr>
            <a:endParaRPr/>
          </a:p>
          <a:p>
            <a:pPr marL="274320" lvl="0" indent="-133985" algn="l" rtl="0">
              <a:spcBef>
                <a:spcPts val="600"/>
              </a:spcBef>
              <a:spcAft>
                <a:spcPts val="0"/>
              </a:spcAft>
              <a:buSzPts val="2210"/>
              <a:buNone/>
            </a:pPr>
            <a:endParaRPr b="1"/>
          </a:p>
        </p:txBody>
      </p:sp>
      <p:sp>
        <p:nvSpPr>
          <p:cNvPr id="98" name="Google Shape;98;p14"/>
          <p:cNvSpPr txBox="1">
            <a:spLocks noGrp="1"/>
          </p:cNvSpPr>
          <p:nvPr>
            <p:ph type="title"/>
          </p:nvPr>
        </p:nvSpPr>
        <p:spPr>
          <a:xfrm>
            <a:off x="457200" y="152400"/>
            <a:ext cx="8229600" cy="12192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9F9F9"/>
              </a:buClr>
              <a:buSzPts val="5000"/>
              <a:buFont typeface="Constantia"/>
              <a:buNone/>
            </a:pPr>
            <a:r>
              <a:rPr lang="en-US" sz="5000" b="1" i="1"/>
              <a:t>The Life of the Author</a:t>
            </a:r>
            <a:endParaRPr sz="5000" b="1" i="1"/>
          </a:p>
        </p:txBody>
      </p:sp>
      <p:pic>
        <p:nvPicPr>
          <p:cNvPr id="99" name="Google Shape;99;p14" descr="http://www.rain.org/homeschool/reading/hawthorne/images/salemcourt.jpg"/>
          <p:cNvPicPr preferRelativeResize="0"/>
          <p:nvPr/>
        </p:nvPicPr>
        <p:blipFill rotWithShape="1">
          <a:blip r:embed="rId3">
            <a:alphaModFix/>
          </a:blip>
          <a:srcRect/>
          <a:stretch/>
        </p:blipFill>
        <p:spPr>
          <a:xfrm>
            <a:off x="4953000" y="2285999"/>
            <a:ext cx="3657600" cy="268224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body" idx="1"/>
          </p:nvPr>
        </p:nvSpPr>
        <p:spPr>
          <a:xfrm>
            <a:off x="4114800" y="1524000"/>
            <a:ext cx="4572000" cy="457200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210"/>
              <a:buChar char="●"/>
            </a:pPr>
            <a:r>
              <a:rPr lang="en-US"/>
              <a:t>William Hathorne’s son, John Hathorne, inherited his father’s demeanor.  Known as the “hanging judge of Salem,” he presided over the witchcraft trials of 1692, upon which </a:t>
            </a:r>
            <a:r>
              <a:rPr lang="en-US" i="1"/>
              <a:t>The Crucible</a:t>
            </a:r>
            <a:r>
              <a:rPr lang="en-US"/>
              <a:t> is based.  After sentencing one woman to death, she declared, “God will give you blood to drink!”</a:t>
            </a:r>
            <a:endParaRPr/>
          </a:p>
        </p:txBody>
      </p:sp>
      <p:sp>
        <p:nvSpPr>
          <p:cNvPr id="105" name="Google Shape;105;p15"/>
          <p:cNvSpPr txBox="1">
            <a:spLocks noGrp="1"/>
          </p:cNvSpPr>
          <p:nvPr>
            <p:ph type="title"/>
          </p:nvPr>
        </p:nvSpPr>
        <p:spPr>
          <a:xfrm>
            <a:off x="457200" y="152400"/>
            <a:ext cx="8229600" cy="12192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9F9F9"/>
              </a:buClr>
              <a:buSzPts val="5000"/>
              <a:buFont typeface="Constantia"/>
              <a:buNone/>
            </a:pPr>
            <a:r>
              <a:rPr lang="en-US" sz="5000" b="1" i="1"/>
              <a:t>The Life of the Author</a:t>
            </a:r>
            <a:endParaRPr sz="5000" b="1" i="1"/>
          </a:p>
        </p:txBody>
      </p:sp>
      <p:pic>
        <p:nvPicPr>
          <p:cNvPr id="106" name="Google Shape;106;p15" descr="http://www.vahistorical.org/ov/rkc1.jpg"/>
          <p:cNvPicPr preferRelativeResize="0"/>
          <p:nvPr/>
        </p:nvPicPr>
        <p:blipFill rotWithShape="1">
          <a:blip r:embed="rId3">
            <a:alphaModFix/>
          </a:blip>
          <a:srcRect/>
          <a:stretch/>
        </p:blipFill>
        <p:spPr>
          <a:xfrm>
            <a:off x="838200" y="1676400"/>
            <a:ext cx="3048000" cy="41372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body" idx="1"/>
          </p:nvPr>
        </p:nvSpPr>
        <p:spPr>
          <a:xfrm>
            <a:off x="457200" y="1524000"/>
            <a:ext cx="8229600" cy="2286000"/>
          </a:xfrm>
          <a:prstGeom prst="rect">
            <a:avLst/>
          </a:prstGeom>
          <a:noFill/>
          <a:ln>
            <a:noFill/>
          </a:ln>
        </p:spPr>
        <p:txBody>
          <a:bodyPr spcFirstLastPara="1" wrap="square" lIns="91425" tIns="45700" rIns="91425" bIns="45700" anchor="t" anchorCtr="0">
            <a:noAutofit/>
          </a:bodyPr>
          <a:lstStyle/>
          <a:p>
            <a:pPr marL="274320" lvl="0" indent="-274320" algn="l" rtl="0">
              <a:lnSpc>
                <a:spcPct val="90000"/>
              </a:lnSpc>
              <a:spcBef>
                <a:spcPts val="0"/>
              </a:spcBef>
              <a:spcAft>
                <a:spcPts val="0"/>
              </a:spcAft>
              <a:buSzPts val="2210"/>
              <a:buChar char="●"/>
            </a:pPr>
            <a:r>
              <a:rPr lang="en-US"/>
              <a:t>Hawthorne’s father, Nathaniel Sr., a seafarer, died on an excursion to Surinam, Dutch Guinea, when Nathaniel was only four.  His family lived on the brink of poverty for quite some time, but his mother was able to afford tuition for him to attend Bowdoin College.</a:t>
            </a:r>
            <a:endParaRPr/>
          </a:p>
          <a:p>
            <a:pPr marL="274320" lvl="0" indent="-133985" algn="l" rtl="0">
              <a:lnSpc>
                <a:spcPct val="90000"/>
              </a:lnSpc>
              <a:spcBef>
                <a:spcPts val="600"/>
              </a:spcBef>
              <a:spcAft>
                <a:spcPts val="0"/>
              </a:spcAft>
              <a:buSzPts val="2210"/>
              <a:buNone/>
            </a:pPr>
            <a:endParaRPr/>
          </a:p>
        </p:txBody>
      </p:sp>
      <p:sp>
        <p:nvSpPr>
          <p:cNvPr id="112" name="Google Shape;112;p16"/>
          <p:cNvSpPr txBox="1">
            <a:spLocks noGrp="1"/>
          </p:cNvSpPr>
          <p:nvPr>
            <p:ph type="title"/>
          </p:nvPr>
        </p:nvSpPr>
        <p:spPr>
          <a:xfrm>
            <a:off x="457200" y="152400"/>
            <a:ext cx="8229600" cy="12192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9F9F9"/>
              </a:buClr>
              <a:buSzPts val="5000"/>
              <a:buFont typeface="Constantia"/>
              <a:buNone/>
            </a:pPr>
            <a:r>
              <a:rPr lang="en-US" sz="5000" b="1" i="1"/>
              <a:t>The Life of the Author</a:t>
            </a:r>
            <a:endParaRPr sz="5000"/>
          </a:p>
        </p:txBody>
      </p:sp>
      <p:pic>
        <p:nvPicPr>
          <p:cNvPr id="113" name="Google Shape;113;p16" descr="http://upload.wikimedia.org/wikipedia/commons/thumb/6/66/Bowdoin_College_Quad.jpg/1000px-Bowdoin_College_Quad.jpg"/>
          <p:cNvPicPr preferRelativeResize="0"/>
          <p:nvPr/>
        </p:nvPicPr>
        <p:blipFill rotWithShape="1">
          <a:blip r:embed="rId3">
            <a:alphaModFix/>
          </a:blip>
          <a:srcRect/>
          <a:stretch/>
        </p:blipFill>
        <p:spPr>
          <a:xfrm>
            <a:off x="1295400" y="3733800"/>
            <a:ext cx="6438900" cy="21717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body" idx="1"/>
          </p:nvPr>
        </p:nvSpPr>
        <p:spPr>
          <a:xfrm>
            <a:off x="609600" y="2286000"/>
            <a:ext cx="4191000" cy="306705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210"/>
              <a:buChar char="●"/>
            </a:pPr>
            <a:r>
              <a:rPr lang="en-US"/>
              <a:t>Born in 1804 and dying in 1864, Hawthorne enjoyed and long and happy marriage with Sophia Peabody, who literally lived next door to him.</a:t>
            </a:r>
            <a:endParaRPr/>
          </a:p>
          <a:p>
            <a:pPr marL="274320" lvl="0" indent="-133985" algn="l" rtl="0">
              <a:spcBef>
                <a:spcPts val="600"/>
              </a:spcBef>
              <a:spcAft>
                <a:spcPts val="0"/>
              </a:spcAft>
              <a:buSzPts val="2210"/>
              <a:buNone/>
            </a:pPr>
            <a:endParaRPr b="1"/>
          </a:p>
        </p:txBody>
      </p:sp>
      <p:sp>
        <p:nvSpPr>
          <p:cNvPr id="119" name="Google Shape;119;p17"/>
          <p:cNvSpPr txBox="1">
            <a:spLocks noGrp="1"/>
          </p:cNvSpPr>
          <p:nvPr>
            <p:ph type="title"/>
          </p:nvPr>
        </p:nvSpPr>
        <p:spPr>
          <a:xfrm>
            <a:off x="457200" y="152400"/>
            <a:ext cx="8229600" cy="12192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9F9F9"/>
              </a:buClr>
              <a:buSzPts val="5000"/>
              <a:buFont typeface="Constantia"/>
              <a:buNone/>
            </a:pPr>
            <a:r>
              <a:rPr lang="en-US" sz="5000" b="1" i="1"/>
              <a:t>The Life of the Author</a:t>
            </a:r>
            <a:endParaRPr sz="5000" b="1" i="1"/>
          </a:p>
        </p:txBody>
      </p:sp>
      <p:pic>
        <p:nvPicPr>
          <p:cNvPr id="120" name="Google Shape;120;p17" descr="http://repeatingislands.files.wordpress.com/2009/11/sophia1.jpg"/>
          <p:cNvPicPr preferRelativeResize="0"/>
          <p:nvPr/>
        </p:nvPicPr>
        <p:blipFill rotWithShape="1">
          <a:blip r:embed="rId3">
            <a:alphaModFix/>
          </a:blip>
          <a:srcRect/>
          <a:stretch/>
        </p:blipFill>
        <p:spPr>
          <a:xfrm>
            <a:off x="5334000" y="1752600"/>
            <a:ext cx="2520486" cy="3924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body" idx="1"/>
          </p:nvPr>
        </p:nvSpPr>
        <p:spPr>
          <a:xfrm>
            <a:off x="457200" y="1524000"/>
            <a:ext cx="8229600" cy="220980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210"/>
              <a:buChar char="●"/>
            </a:pPr>
            <a:r>
              <a:rPr lang="en-US"/>
              <a:t>During his life Hawthorne was employed through political connections at the Boston Custom House and as surveyor of the port of Salem.  He lost these positions when a change in political parties prompted his dismissal.</a:t>
            </a:r>
            <a:endParaRPr/>
          </a:p>
          <a:p>
            <a:pPr marL="274320" lvl="0" indent="-133985" algn="l" rtl="0">
              <a:spcBef>
                <a:spcPts val="600"/>
              </a:spcBef>
              <a:spcAft>
                <a:spcPts val="0"/>
              </a:spcAft>
              <a:buSzPts val="2210"/>
              <a:buNone/>
            </a:pPr>
            <a:endParaRPr/>
          </a:p>
        </p:txBody>
      </p:sp>
      <p:sp>
        <p:nvSpPr>
          <p:cNvPr id="126" name="Google Shape;126;p18"/>
          <p:cNvSpPr txBox="1">
            <a:spLocks noGrp="1"/>
          </p:cNvSpPr>
          <p:nvPr>
            <p:ph type="title"/>
          </p:nvPr>
        </p:nvSpPr>
        <p:spPr>
          <a:xfrm>
            <a:off x="457200" y="152400"/>
            <a:ext cx="8229600" cy="12192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9F9F9"/>
              </a:buClr>
              <a:buSzPts val="5000"/>
              <a:buFont typeface="Constantia"/>
              <a:buNone/>
            </a:pPr>
            <a:r>
              <a:rPr lang="en-US" sz="5000" b="1" i="1"/>
              <a:t>The Life of the Author</a:t>
            </a:r>
            <a:endParaRPr sz="5000" b="1" i="1"/>
          </a:p>
        </p:txBody>
      </p:sp>
      <p:pic>
        <p:nvPicPr>
          <p:cNvPr id="127" name="Google Shape;127;p18" descr="http://www.wwowens.com/images/19_century_NE/MA/CustomHouse1819SalemMassachusetts_full.jpg"/>
          <p:cNvPicPr preferRelativeResize="0"/>
          <p:nvPr/>
        </p:nvPicPr>
        <p:blipFill rotWithShape="1">
          <a:blip r:embed="rId3">
            <a:alphaModFix/>
          </a:blip>
          <a:srcRect/>
          <a:stretch/>
        </p:blipFill>
        <p:spPr>
          <a:xfrm>
            <a:off x="2362200" y="3657600"/>
            <a:ext cx="4191000" cy="2933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body" idx="1"/>
          </p:nvPr>
        </p:nvSpPr>
        <p:spPr>
          <a:xfrm>
            <a:off x="457200" y="1523999"/>
            <a:ext cx="4191000" cy="4924425"/>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210"/>
              <a:buChar char="●"/>
            </a:pPr>
            <a:r>
              <a:rPr lang="en-US"/>
              <a:t>Despite his literary success, Hawthorne could never fully support his family through the written word.  He gained several non-literary positions, including an American consulship in England provided by his college friend Franklin Pierce, then President of the United States.</a:t>
            </a:r>
            <a:endParaRPr/>
          </a:p>
          <a:p>
            <a:pPr marL="274320" lvl="0" indent="-133985" algn="l" rtl="0">
              <a:spcBef>
                <a:spcPts val="600"/>
              </a:spcBef>
              <a:spcAft>
                <a:spcPts val="0"/>
              </a:spcAft>
              <a:buSzPts val="2210"/>
              <a:buNone/>
            </a:pPr>
            <a:endParaRPr/>
          </a:p>
        </p:txBody>
      </p:sp>
      <p:sp>
        <p:nvSpPr>
          <p:cNvPr id="133" name="Google Shape;133;p19"/>
          <p:cNvSpPr txBox="1">
            <a:spLocks noGrp="1"/>
          </p:cNvSpPr>
          <p:nvPr>
            <p:ph type="title"/>
          </p:nvPr>
        </p:nvSpPr>
        <p:spPr>
          <a:xfrm>
            <a:off x="457200" y="152400"/>
            <a:ext cx="8229600" cy="12192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9F9F9"/>
              </a:buClr>
              <a:buSzPts val="5000"/>
              <a:buFont typeface="Constantia"/>
              <a:buNone/>
            </a:pPr>
            <a:r>
              <a:rPr lang="en-US" sz="5000" b="1" i="1"/>
              <a:t>The Life of the Author</a:t>
            </a:r>
            <a:endParaRPr sz="5000" b="1" i="1"/>
          </a:p>
        </p:txBody>
      </p:sp>
      <p:pic>
        <p:nvPicPr>
          <p:cNvPr id="134" name="Google Shape;134;p19" descr="http://media-2.web.britannica.com/eb-media/11/3511-004-420FBAF0.jpg"/>
          <p:cNvPicPr preferRelativeResize="0"/>
          <p:nvPr/>
        </p:nvPicPr>
        <p:blipFill rotWithShape="1">
          <a:blip r:embed="rId3">
            <a:alphaModFix/>
          </a:blip>
          <a:srcRect/>
          <a:stretch/>
        </p:blipFill>
        <p:spPr>
          <a:xfrm>
            <a:off x="4575412" y="1371600"/>
            <a:ext cx="1966976" cy="2438400"/>
          </a:xfrm>
          <a:prstGeom prst="rect">
            <a:avLst/>
          </a:prstGeom>
          <a:noFill/>
          <a:ln>
            <a:noFill/>
          </a:ln>
        </p:spPr>
      </p:pic>
      <p:pic>
        <p:nvPicPr>
          <p:cNvPr id="135" name="Google Shape;135;p19" descr="http://allthingsliterary.files.wordpress.com/2009/10/nathaniel-hawthorne-as-young-man.jpg"/>
          <p:cNvPicPr preferRelativeResize="0"/>
          <p:nvPr/>
        </p:nvPicPr>
        <p:blipFill rotWithShape="1">
          <a:blip r:embed="rId4">
            <a:alphaModFix/>
          </a:blip>
          <a:srcRect/>
          <a:stretch/>
        </p:blipFill>
        <p:spPr>
          <a:xfrm>
            <a:off x="6538976" y="3810000"/>
            <a:ext cx="1983538" cy="2409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body" idx="1"/>
          </p:nvPr>
        </p:nvSpPr>
        <p:spPr>
          <a:xfrm>
            <a:off x="457200" y="1524000"/>
            <a:ext cx="8229600" cy="99060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210"/>
              <a:buChar char="●"/>
            </a:pPr>
            <a:r>
              <a:rPr lang="en-US"/>
              <a:t>Hawthorne died of a heart attack in his sleep while on a tour of New Hampshire.</a:t>
            </a:r>
            <a:endParaRPr/>
          </a:p>
          <a:p>
            <a:pPr marL="274320" lvl="0" indent="-133985" algn="l" rtl="0">
              <a:spcBef>
                <a:spcPts val="600"/>
              </a:spcBef>
              <a:spcAft>
                <a:spcPts val="0"/>
              </a:spcAft>
              <a:buSzPts val="2210"/>
              <a:buNone/>
            </a:pPr>
            <a:endParaRPr/>
          </a:p>
        </p:txBody>
      </p:sp>
      <p:sp>
        <p:nvSpPr>
          <p:cNvPr id="141" name="Google Shape;141;p20"/>
          <p:cNvSpPr txBox="1">
            <a:spLocks noGrp="1"/>
          </p:cNvSpPr>
          <p:nvPr>
            <p:ph type="title"/>
          </p:nvPr>
        </p:nvSpPr>
        <p:spPr>
          <a:xfrm>
            <a:off x="457200" y="152400"/>
            <a:ext cx="8229600" cy="12192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9F9F9"/>
              </a:buClr>
              <a:buSzPts val="5000"/>
              <a:buFont typeface="Constantia"/>
              <a:buNone/>
            </a:pPr>
            <a:r>
              <a:rPr lang="en-US" sz="5000" b="1" i="1"/>
              <a:t>The Life of the Author</a:t>
            </a:r>
            <a:endParaRPr sz="5000" b="1" i="1"/>
          </a:p>
        </p:txBody>
      </p:sp>
      <p:pic>
        <p:nvPicPr>
          <p:cNvPr id="142" name="Google Shape;142;p20" descr="File:NHawthorneGrave.jpg">
            <a:hlinkClick r:id="rId3"/>
          </p:cNvPr>
          <p:cNvPicPr preferRelativeResize="0"/>
          <p:nvPr/>
        </p:nvPicPr>
        <p:blipFill rotWithShape="1">
          <a:blip r:embed="rId4">
            <a:alphaModFix/>
          </a:blip>
          <a:srcRect/>
          <a:stretch/>
        </p:blipFill>
        <p:spPr>
          <a:xfrm>
            <a:off x="2218331" y="2590800"/>
            <a:ext cx="4368800" cy="3276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a:spLocks noGrp="1"/>
          </p:cNvSpPr>
          <p:nvPr>
            <p:ph type="body" idx="1"/>
          </p:nvPr>
        </p:nvSpPr>
        <p:spPr>
          <a:xfrm>
            <a:off x="457200" y="1524000"/>
            <a:ext cx="8229600" cy="129540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210"/>
              <a:buChar char="●"/>
            </a:pPr>
            <a:r>
              <a:rPr lang="en-US"/>
              <a:t>The novel was originally published in 1850.  Hawthorne only spent one year actually writing the novel.</a:t>
            </a:r>
            <a:endParaRPr/>
          </a:p>
          <a:p>
            <a:pPr marL="274320" lvl="0" indent="-133985" algn="l" rtl="0">
              <a:spcBef>
                <a:spcPts val="600"/>
              </a:spcBef>
              <a:spcAft>
                <a:spcPts val="0"/>
              </a:spcAft>
              <a:buSzPts val="2210"/>
              <a:buNone/>
            </a:pPr>
            <a:endParaRPr/>
          </a:p>
        </p:txBody>
      </p:sp>
      <p:sp>
        <p:nvSpPr>
          <p:cNvPr id="148" name="Google Shape;148;p21"/>
          <p:cNvSpPr txBox="1">
            <a:spLocks noGrp="1"/>
          </p:cNvSpPr>
          <p:nvPr>
            <p:ph type="title"/>
          </p:nvPr>
        </p:nvSpPr>
        <p:spPr>
          <a:xfrm>
            <a:off x="457200" y="152400"/>
            <a:ext cx="8229600" cy="12192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9F9F9"/>
              </a:buClr>
              <a:buSzPts val="5000"/>
              <a:buFont typeface="Constantia"/>
              <a:buNone/>
            </a:pPr>
            <a:r>
              <a:rPr lang="en-US" sz="5000" b="1" i="1"/>
              <a:t>The Novel</a:t>
            </a:r>
            <a:endParaRPr sz="5000" b="1" i="1"/>
          </a:p>
        </p:txBody>
      </p:sp>
      <p:pic>
        <p:nvPicPr>
          <p:cNvPr id="149" name="Google Shape;149;p21" descr="http://academic.cuesta.edu/lead/images/covers/books/The%20Scarlet%20Letter.jpg"/>
          <p:cNvPicPr preferRelativeResize="0"/>
          <p:nvPr/>
        </p:nvPicPr>
        <p:blipFill rotWithShape="1">
          <a:blip r:embed="rId3">
            <a:alphaModFix/>
          </a:blip>
          <a:srcRect/>
          <a:stretch/>
        </p:blipFill>
        <p:spPr>
          <a:xfrm>
            <a:off x="3200400" y="2514600"/>
            <a:ext cx="2549347" cy="3886200"/>
          </a:xfrm>
          <a:prstGeom prst="rect">
            <a:avLst/>
          </a:prstGeom>
          <a:noFill/>
          <a:ln>
            <a:noFill/>
          </a:ln>
        </p:spPr>
      </p:pic>
    </p:spTree>
  </p:cSld>
  <p:clrMapOvr>
    <a:masterClrMapping/>
  </p:clrMapOvr>
</p:sld>
</file>

<file path=ppt/theme/theme1.xml><?xml version="1.0" encoding="utf-8"?>
<a:theme xmlns:a="http://schemas.openxmlformats.org/drawingml/2006/main" name="Pap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713</Words>
  <Application>Microsoft Office PowerPoint</Application>
  <PresentationFormat>On-screen Show (4:3)</PresentationFormat>
  <Paragraphs>42</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Noto Sans Symbols</vt:lpstr>
      <vt:lpstr>Constantia</vt:lpstr>
      <vt:lpstr>Paper</vt:lpstr>
      <vt:lpstr>The Scarlet Letter</vt:lpstr>
      <vt:lpstr>The Life of the Author</vt:lpstr>
      <vt:lpstr>The Life of the Author</vt:lpstr>
      <vt:lpstr>The Life of the Author</vt:lpstr>
      <vt:lpstr>The Life of the Author</vt:lpstr>
      <vt:lpstr>The Life of the Author</vt:lpstr>
      <vt:lpstr>The Life of the Author</vt:lpstr>
      <vt:lpstr>The Life of the Author</vt:lpstr>
      <vt:lpstr>The Novel</vt:lpstr>
      <vt:lpstr>The Novel</vt:lpstr>
      <vt:lpstr>The Novel</vt:lpstr>
      <vt:lpstr>The Novel</vt:lpstr>
      <vt:lpstr>The Novel</vt:lpstr>
      <vt:lpstr>The Puritans</vt:lpstr>
      <vt:lpstr>The Puritans</vt:lpstr>
      <vt:lpstr>Tenets of Puritanism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Scarlet Letter</dc:title>
  <dc:creator>Venezio, Elizabeth</dc:creator>
  <cp:lastModifiedBy>Venezio, Elizabeth</cp:lastModifiedBy>
  <cp:revision>1</cp:revision>
  <dcterms:modified xsi:type="dcterms:W3CDTF">2019-02-07T20:12:44Z</dcterms:modified>
</cp:coreProperties>
</file>